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7"/>
  </p:notesMasterIdLst>
  <p:sldIdLst>
    <p:sldId id="256" r:id="rId3"/>
    <p:sldId id="274" r:id="rId4"/>
    <p:sldId id="273" r:id="rId5"/>
    <p:sldId id="277" r:id="rId6"/>
    <p:sldId id="259" r:id="rId7"/>
    <p:sldId id="278" r:id="rId8"/>
    <p:sldId id="282" r:id="rId9"/>
    <p:sldId id="279" r:id="rId10"/>
    <p:sldId id="287" r:id="rId11"/>
    <p:sldId id="262" r:id="rId12"/>
    <p:sldId id="263" r:id="rId13"/>
    <p:sldId id="293" r:id="rId14"/>
    <p:sldId id="280" r:id="rId15"/>
    <p:sldId id="283" r:id="rId16"/>
    <p:sldId id="270" r:id="rId17"/>
    <p:sldId id="294" r:id="rId18"/>
    <p:sldId id="295" r:id="rId19"/>
    <p:sldId id="306" r:id="rId20"/>
    <p:sldId id="269" r:id="rId21"/>
    <p:sldId id="292" r:id="rId22"/>
    <p:sldId id="276" r:id="rId23"/>
    <p:sldId id="285" r:id="rId24"/>
    <p:sldId id="286" r:id="rId25"/>
    <p:sldId id="290" r:id="rId2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1pPr>
    <a:lvl2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2pPr>
    <a:lvl3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3pPr>
    <a:lvl4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4pPr>
    <a:lvl5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5pPr>
    <a:lvl6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6pPr>
    <a:lvl7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7pPr>
    <a:lvl8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8pPr>
    <a:lvl9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Baskerville"/>
          <a:ea typeface="Baskerville"/>
          <a:cs typeface="Baskerville"/>
        </a:font>
        <a:srgbClr val="635F51"/>
      </a:tcTxStyle>
      <a:tcStyle>
        <a:tcBdr>
          <a:left>
            <a:ln w="12700" cap="flat">
              <a:solidFill>
                <a:srgbClr val="363131">
                  <a:alpha val="90000"/>
                </a:srgbClr>
              </a:solidFill>
              <a:prstDash val="solid"/>
              <a:miter lim="400000"/>
            </a:ln>
          </a:left>
          <a:right>
            <a:ln w="12700" cap="flat">
              <a:solidFill>
                <a:srgbClr val="363131">
                  <a:alpha val="90000"/>
                </a:srgbClr>
              </a:solidFill>
              <a:prstDash val="solid"/>
              <a:miter lim="400000"/>
            </a:ln>
          </a:right>
          <a:top>
            <a:ln w="12700" cap="flat">
              <a:solidFill>
                <a:srgbClr val="363131">
                  <a:alpha val="90000"/>
                </a:srgbClr>
              </a:solidFill>
              <a:prstDash val="solid"/>
              <a:miter lim="400000"/>
            </a:ln>
          </a:top>
          <a:bottom>
            <a:ln w="12700" cap="flat">
              <a:solidFill>
                <a:srgbClr val="363131">
                  <a:alpha val="90000"/>
                </a:srgbClr>
              </a:solidFill>
              <a:prstDash val="solid"/>
              <a:miter lim="400000"/>
            </a:ln>
          </a:bottom>
          <a:insideH>
            <a:ln w="12700" cap="flat">
              <a:solidFill>
                <a:srgbClr val="363131">
                  <a:alpha val="90000"/>
                </a:srgbClr>
              </a:solidFill>
              <a:prstDash val="solid"/>
              <a:miter lim="400000"/>
            </a:ln>
          </a:insideH>
          <a:insideV>
            <a:ln w="12700" cap="flat">
              <a:solidFill>
                <a:srgbClr val="363131">
                  <a:alpha val="90000"/>
                </a:srgbClr>
              </a:solidFill>
              <a:prstDash val="solid"/>
              <a:miter lim="400000"/>
            </a:ln>
          </a:insideV>
        </a:tcBdr>
        <a:fill>
          <a:noFill/>
        </a:fill>
      </a:tcStyle>
    </a:wholeTbl>
    <a:band2H>
      <a:tcTxStyle/>
      <a:tcStyle>
        <a:tcBdr/>
        <a:fill>
          <a:solidFill>
            <a:srgbClr val="FFFFFF">
              <a:alpha val="50000"/>
            </a:srgbClr>
          </a:solidFill>
        </a:fill>
      </a:tcStyle>
    </a:band2H>
    <a:firstCol>
      <a:tcTxStyle b="on" i="off">
        <a:font>
          <a:latin typeface="Baskerville SemiBold"/>
          <a:ea typeface="Baskerville SemiBold"/>
          <a:cs typeface="Baskerville SemiBold"/>
        </a:font>
        <a:srgbClr val="FFFCF2"/>
      </a:tcTxStyle>
      <a:tcStyle>
        <a:tcBdr>
          <a:left>
            <a:ln w="12700" cap="flat">
              <a:solidFill>
                <a:srgbClr val="363131">
                  <a:alpha val="90000"/>
                </a:srgbClr>
              </a:solidFill>
              <a:prstDash val="solid"/>
              <a:miter lim="400000"/>
            </a:ln>
          </a:left>
          <a:right>
            <a:ln w="12700" cap="flat">
              <a:solidFill>
                <a:srgbClr val="363131">
                  <a:alpha val="90000"/>
                </a:srgbClr>
              </a:solidFill>
              <a:prstDash val="solid"/>
              <a:miter lim="400000"/>
            </a:ln>
          </a:right>
          <a:top>
            <a:ln w="12700" cap="flat">
              <a:solidFill>
                <a:srgbClr val="363131">
                  <a:alpha val="90000"/>
                </a:srgbClr>
              </a:solidFill>
              <a:prstDash val="solid"/>
              <a:miter lim="400000"/>
            </a:ln>
          </a:top>
          <a:bottom>
            <a:ln w="12700" cap="flat">
              <a:solidFill>
                <a:srgbClr val="363131">
                  <a:alpha val="90000"/>
                </a:srgbClr>
              </a:solidFill>
              <a:prstDash val="solid"/>
              <a:miter lim="400000"/>
            </a:ln>
          </a:bottom>
          <a:insideH>
            <a:ln w="12700" cap="flat">
              <a:solidFill>
                <a:srgbClr val="363131">
                  <a:alpha val="90000"/>
                </a:srgbClr>
              </a:solidFill>
              <a:prstDash val="solid"/>
              <a:miter lim="400000"/>
            </a:ln>
          </a:insideH>
          <a:insideV>
            <a:ln w="12700" cap="flat">
              <a:solidFill>
                <a:srgbClr val="363131">
                  <a:alpha val="90000"/>
                </a:srgbClr>
              </a:solidFill>
              <a:prstDash val="solid"/>
              <a:miter lim="400000"/>
            </a:ln>
          </a:insideV>
        </a:tcBdr>
        <a:fill>
          <a:noFill/>
        </a:fill>
      </a:tcStyle>
    </a:firstCol>
    <a:lastRow>
      <a:tcTxStyle b="on" i="off">
        <a:font>
          <a:latin typeface="Baskerville SemiBold"/>
          <a:ea typeface="Baskerville SemiBold"/>
          <a:cs typeface="Baskerville SemiBold"/>
        </a:font>
        <a:srgbClr val="6F6A5A"/>
      </a:tcTxStyle>
      <a:tcStyle>
        <a:tcBdr>
          <a:left>
            <a:ln w="12700" cap="flat">
              <a:solidFill>
                <a:srgbClr val="363131">
                  <a:alpha val="90000"/>
                </a:srgbClr>
              </a:solidFill>
              <a:prstDash val="solid"/>
              <a:miter lim="400000"/>
            </a:ln>
          </a:left>
          <a:right>
            <a:ln w="12700" cap="flat">
              <a:solidFill>
                <a:srgbClr val="363131">
                  <a:alpha val="90000"/>
                </a:srgbClr>
              </a:solidFill>
              <a:prstDash val="solid"/>
              <a:miter lim="400000"/>
            </a:ln>
          </a:right>
          <a:top>
            <a:ln w="25400" cap="flat">
              <a:solidFill>
                <a:srgbClr val="363131">
                  <a:alpha val="90000"/>
                </a:srgbClr>
              </a:solidFill>
              <a:prstDash val="solid"/>
              <a:miter lim="400000"/>
            </a:ln>
          </a:top>
          <a:bottom>
            <a:ln w="12700" cap="flat">
              <a:solidFill>
                <a:srgbClr val="363131">
                  <a:alpha val="90000"/>
                </a:srgbClr>
              </a:solidFill>
              <a:prstDash val="solid"/>
              <a:miter lim="400000"/>
            </a:ln>
          </a:bottom>
          <a:insideH>
            <a:ln w="12700" cap="flat">
              <a:solidFill>
                <a:srgbClr val="363131">
                  <a:alpha val="90000"/>
                </a:srgbClr>
              </a:solidFill>
              <a:prstDash val="solid"/>
              <a:miter lim="400000"/>
            </a:ln>
          </a:insideH>
          <a:insideV>
            <a:ln w="12700" cap="flat">
              <a:solidFill>
                <a:srgbClr val="363131">
                  <a:alpha val="90000"/>
                </a:srgbClr>
              </a:solidFill>
              <a:prstDash val="solid"/>
              <a:miter lim="400000"/>
            </a:ln>
          </a:insideV>
        </a:tcBdr>
        <a:fill>
          <a:noFill/>
        </a:fill>
      </a:tcStyle>
    </a:lastRow>
    <a:firstRow>
      <a:tcTxStyle b="on" i="off">
        <a:font>
          <a:latin typeface="Baskerville SemiBold"/>
          <a:ea typeface="Baskerville SemiBold"/>
          <a:cs typeface="Baskerville SemiBold"/>
        </a:font>
        <a:srgbClr val="FFFCF2"/>
      </a:tcTxStyle>
      <a:tcStyle>
        <a:tcBdr>
          <a:left>
            <a:ln w="12700" cap="flat">
              <a:solidFill>
                <a:srgbClr val="363131">
                  <a:alpha val="90000"/>
                </a:srgbClr>
              </a:solidFill>
              <a:prstDash val="solid"/>
              <a:miter lim="400000"/>
            </a:ln>
          </a:left>
          <a:right>
            <a:ln w="12700" cap="flat">
              <a:solidFill>
                <a:srgbClr val="363131">
                  <a:alpha val="90000"/>
                </a:srgbClr>
              </a:solidFill>
              <a:prstDash val="solid"/>
              <a:miter lim="400000"/>
            </a:ln>
          </a:right>
          <a:top>
            <a:ln w="12700" cap="flat">
              <a:solidFill>
                <a:srgbClr val="363131">
                  <a:alpha val="90000"/>
                </a:srgbClr>
              </a:solidFill>
              <a:prstDash val="solid"/>
              <a:miter lim="400000"/>
            </a:ln>
          </a:top>
          <a:bottom>
            <a:ln w="12700" cap="flat">
              <a:solidFill>
                <a:srgbClr val="363131">
                  <a:alpha val="90000"/>
                </a:srgbClr>
              </a:solidFill>
              <a:prstDash val="solid"/>
              <a:miter lim="400000"/>
            </a:ln>
          </a:bottom>
          <a:insideH>
            <a:ln w="12700" cap="flat">
              <a:solidFill>
                <a:srgbClr val="363131">
                  <a:alpha val="90000"/>
                </a:srgbClr>
              </a:solidFill>
              <a:prstDash val="solid"/>
              <a:miter lim="400000"/>
            </a:ln>
          </a:insideH>
          <a:insideV>
            <a:ln w="12700" cap="flat">
              <a:solidFill>
                <a:srgbClr val="363131">
                  <a:alpha val="90000"/>
                </a:srgbClr>
              </a:solidFill>
              <a:prstDash val="solid"/>
              <a:miter lim="400000"/>
            </a:ln>
          </a:insideV>
        </a:tcBdr>
        <a:fill>
          <a:noFill/>
        </a:fill>
      </a:tcStyle>
    </a:firstRow>
  </a:tblStyle>
  <a:tblStyle styleId="{C7B018BB-80A7-4F77-B60F-C8B233D01FF8}" styleName="">
    <a:tblBg/>
    <a:wholeTbl>
      <a:tcTxStyle b="off" i="off">
        <a:font>
          <a:latin typeface="Baskerville"/>
          <a:ea typeface="Baskerville"/>
          <a:cs typeface="Baskerville"/>
        </a:font>
        <a:srgbClr val="635F51"/>
      </a:tcTxStyle>
      <a:tcStyle>
        <a:tcBdr>
          <a:left>
            <a:ln w="12700" cap="flat">
              <a:noFill/>
              <a:miter lim="400000"/>
            </a:ln>
          </a:left>
          <a:right>
            <a:ln w="12700" cap="flat">
              <a:noFill/>
              <a:miter lim="400000"/>
            </a:ln>
          </a:right>
          <a:top>
            <a:ln w="12700" cap="flat">
              <a:solidFill>
                <a:srgbClr val="766246"/>
              </a:solidFill>
              <a:prstDash val="solid"/>
              <a:miter lim="400000"/>
            </a:ln>
          </a:top>
          <a:bottom>
            <a:ln w="12700" cap="flat">
              <a:solidFill>
                <a:srgbClr val="766246"/>
              </a:solidFill>
              <a:prstDash val="solid"/>
              <a:miter lim="400000"/>
            </a:ln>
          </a:bottom>
          <a:insideH>
            <a:ln w="12700" cap="flat">
              <a:solidFill>
                <a:srgbClr val="766246"/>
              </a:solidFill>
              <a:prstDash val="solid"/>
              <a:miter lim="400000"/>
            </a:ln>
          </a:insideH>
          <a:insideV>
            <a:ln w="12700" cap="flat">
              <a:noFill/>
              <a:miter lim="400000"/>
            </a:ln>
          </a:insideV>
        </a:tcBdr>
        <a:fill>
          <a:solidFill>
            <a:srgbClr val="E6E1C6">
              <a:alpha val="82000"/>
            </a:srgbClr>
          </a:solidFill>
        </a:fill>
      </a:tcStyle>
    </a:wholeTbl>
    <a:band2H>
      <a:tcTxStyle/>
      <a:tcStyle>
        <a:tcBdr/>
        <a:fill>
          <a:solidFill>
            <a:srgbClr val="E6E1C6">
              <a:alpha val="19000"/>
            </a:srgbClr>
          </a:solidFill>
        </a:fill>
      </a:tcStyle>
    </a:band2H>
    <a:firstCol>
      <a:tcTxStyle b="off" i="off">
        <a:font>
          <a:latin typeface="Baskerville"/>
          <a:ea typeface="Baskerville"/>
          <a:cs typeface="Baskerville"/>
        </a:font>
        <a:srgbClr val="635F51"/>
      </a:tcTxStyle>
      <a:tcStyle>
        <a:tcBdr>
          <a:left>
            <a:ln w="12700" cap="flat">
              <a:solidFill>
                <a:srgbClr val="766246"/>
              </a:solidFill>
              <a:prstDash val="solid"/>
              <a:miter lim="400000"/>
            </a:ln>
          </a:left>
          <a:right>
            <a:ln w="12700" cap="flat">
              <a:solidFill>
                <a:srgbClr val="766246"/>
              </a:solidFill>
              <a:prstDash val="solid"/>
              <a:miter lim="400000"/>
            </a:ln>
          </a:right>
          <a:top>
            <a:ln w="12700" cap="flat">
              <a:solidFill>
                <a:srgbClr val="766246"/>
              </a:solidFill>
              <a:prstDash val="solid"/>
              <a:miter lim="400000"/>
            </a:ln>
          </a:top>
          <a:bottom>
            <a:ln w="12700" cap="flat">
              <a:solidFill>
                <a:srgbClr val="766246"/>
              </a:solidFill>
              <a:prstDash val="solid"/>
              <a:miter lim="400000"/>
            </a:ln>
          </a:bottom>
          <a:insideH>
            <a:ln w="12700" cap="flat">
              <a:solidFill>
                <a:srgbClr val="766246"/>
              </a:solidFill>
              <a:prstDash val="solid"/>
              <a:miter lim="400000"/>
            </a:ln>
          </a:insideH>
          <a:insideV>
            <a:ln w="12700" cap="flat">
              <a:noFill/>
              <a:miter lim="400000"/>
            </a:ln>
          </a:insideV>
        </a:tcBdr>
        <a:fill>
          <a:solidFill>
            <a:srgbClr val="E6E1C6">
              <a:alpha val="82000"/>
            </a:srgbClr>
          </a:solidFill>
        </a:fill>
      </a:tcStyle>
    </a:firstCol>
    <a:lastRow>
      <a:tcTxStyle b="off" i="off">
        <a:font>
          <a:latin typeface="Baskerville"/>
          <a:ea typeface="Baskerville"/>
          <a:cs typeface="Baskerville"/>
        </a:font>
        <a:srgbClr val="635F51"/>
      </a:tcTxStyle>
      <a:tcStyle>
        <a:tcBdr>
          <a:left>
            <a:ln w="12700" cap="flat">
              <a:noFill/>
              <a:miter lim="400000"/>
            </a:ln>
          </a:left>
          <a:right>
            <a:ln w="12700" cap="flat">
              <a:noFill/>
              <a:miter lim="400000"/>
            </a:ln>
          </a:right>
          <a:top>
            <a:ln w="25400" cap="flat">
              <a:solidFill>
                <a:srgbClr val="766246"/>
              </a:solidFill>
              <a:prstDash val="solid"/>
              <a:miter lim="400000"/>
            </a:ln>
          </a:top>
          <a:bottom>
            <a:ln w="12700" cap="flat">
              <a:solidFill>
                <a:srgbClr val="766246"/>
              </a:solidFill>
              <a:prstDash val="solid"/>
              <a:miter lim="400000"/>
            </a:ln>
          </a:bottom>
          <a:insideH>
            <a:ln w="12700" cap="flat">
              <a:solidFill>
                <a:srgbClr val="766246"/>
              </a:solidFill>
              <a:prstDash val="solid"/>
              <a:miter lim="400000"/>
            </a:ln>
          </a:insideH>
          <a:insideV>
            <a:ln w="12700" cap="flat">
              <a:noFill/>
              <a:miter lim="400000"/>
            </a:ln>
          </a:insideV>
        </a:tcBdr>
        <a:fill>
          <a:solidFill>
            <a:srgbClr val="E6E1C6">
              <a:alpha val="82000"/>
            </a:srgbClr>
          </a:solidFill>
        </a:fill>
      </a:tcStyle>
    </a:lastRow>
    <a:firstRow>
      <a:tcTxStyle b="on" i="off">
        <a:font>
          <a:latin typeface="Baskerville SemiBold"/>
          <a:ea typeface="Baskerville SemiBold"/>
          <a:cs typeface="Baskerville SemiBold"/>
        </a:font>
        <a:srgbClr val="F3F1DF"/>
      </a:tcTxStyle>
      <a:tcStyle>
        <a:tcBdr>
          <a:left>
            <a:ln w="12700" cap="flat">
              <a:noFill/>
              <a:miter lim="400000"/>
            </a:ln>
          </a:left>
          <a:right>
            <a:ln w="12700" cap="flat">
              <a:noFill/>
              <a:miter lim="400000"/>
            </a:ln>
          </a:right>
          <a:top>
            <a:ln w="12700" cap="flat">
              <a:solidFill>
                <a:srgbClr val="766246"/>
              </a:solidFill>
              <a:prstDash val="solid"/>
              <a:miter lim="400000"/>
            </a:ln>
          </a:top>
          <a:bottom>
            <a:ln w="12700" cap="flat">
              <a:solidFill>
                <a:srgbClr val="766246"/>
              </a:solidFill>
              <a:prstDash val="solid"/>
              <a:miter lim="400000"/>
            </a:ln>
          </a:bottom>
          <a:insideH>
            <a:ln w="12700" cap="flat">
              <a:solidFill>
                <a:srgbClr val="E8E4D8"/>
              </a:solidFill>
              <a:prstDash val="solid"/>
              <a:miter lim="400000"/>
            </a:ln>
          </a:insideH>
          <a:insideV>
            <a:ln w="12700" cap="flat">
              <a:noFill/>
              <a:miter lim="400000"/>
            </a:ln>
          </a:insideV>
        </a:tcBdr>
        <a:fill>
          <a:solidFill>
            <a:schemeClr val="accent2"/>
          </a:solidFill>
        </a:fill>
      </a:tcStyle>
    </a:firstRow>
  </a:tblStyle>
  <a:tblStyle styleId="{EEE7283C-3CF3-47DC-8721-378D4A62B228}" styleName="">
    <a:tblBg/>
    <a:wholeTbl>
      <a:tcTxStyle b="off" i="off">
        <a:font>
          <a:latin typeface="Baskerville"/>
          <a:ea typeface="Baskerville"/>
          <a:cs typeface="Baskerville"/>
        </a:font>
        <a:srgbClr val="635F51"/>
      </a:tcTxStyle>
      <a:tcStyle>
        <a:tcBdr>
          <a:left>
            <a:ln w="12700" cap="flat">
              <a:noFill/>
              <a:miter lim="400000"/>
            </a:ln>
          </a:left>
          <a:right>
            <a:ln w="12700" cap="flat">
              <a:noFill/>
              <a:miter lim="400000"/>
            </a:ln>
          </a:right>
          <a:top>
            <a:ln w="12700" cap="flat">
              <a:solidFill>
                <a:srgbClr val="A7A698"/>
              </a:solidFill>
              <a:prstDash val="solid"/>
              <a:miter lim="400000"/>
            </a:ln>
          </a:top>
          <a:bottom>
            <a:ln w="12700" cap="flat">
              <a:solidFill>
                <a:srgbClr val="A7A698"/>
              </a:solidFill>
              <a:prstDash val="solid"/>
              <a:miter lim="400000"/>
            </a:ln>
          </a:bottom>
          <a:insideH>
            <a:ln w="12700" cap="flat">
              <a:solidFill>
                <a:srgbClr val="A7A698"/>
              </a:solidFill>
              <a:prstDash val="solid"/>
              <a:miter lim="400000"/>
            </a:ln>
          </a:insideH>
          <a:insideV>
            <a:ln w="12700" cap="flat">
              <a:noFill/>
              <a:miter lim="400000"/>
            </a:ln>
          </a:insideV>
        </a:tcBdr>
        <a:fill>
          <a:noFill/>
        </a:fill>
      </a:tcStyle>
    </a:wholeTbl>
    <a:band2H>
      <a:tcTxStyle/>
      <a:tcStyle>
        <a:tcBdr/>
        <a:fill>
          <a:solidFill>
            <a:srgbClr val="94908F">
              <a:alpha val="8000"/>
            </a:srgbClr>
          </a:solidFill>
        </a:fill>
      </a:tcStyle>
    </a:band2H>
    <a:firstCol>
      <a:tcTxStyle b="off" i="off">
        <a:font>
          <a:latin typeface="Baskerville"/>
          <a:ea typeface="Baskerville"/>
          <a:cs typeface="Baskerville"/>
        </a:font>
        <a:srgbClr val="FFFCF2"/>
      </a:tcTxStyle>
      <a:tcStyle>
        <a:tcBdr>
          <a:left>
            <a:ln w="12700" cap="flat">
              <a:solidFill>
                <a:srgbClr val="A7A698"/>
              </a:solidFill>
              <a:prstDash val="solid"/>
              <a:miter lim="400000"/>
            </a:ln>
          </a:left>
          <a:right>
            <a:ln w="12700" cap="flat">
              <a:solidFill>
                <a:srgbClr val="4C4F57"/>
              </a:solidFill>
              <a:prstDash val="solid"/>
              <a:miter lim="400000"/>
            </a:ln>
          </a:right>
          <a:top>
            <a:ln w="12700" cap="flat">
              <a:solidFill>
                <a:srgbClr val="727264"/>
              </a:solidFill>
              <a:prstDash val="solid"/>
              <a:miter lim="400000"/>
            </a:ln>
          </a:top>
          <a:bottom>
            <a:ln w="12700" cap="flat">
              <a:solidFill>
                <a:srgbClr val="727264"/>
              </a:solidFill>
              <a:prstDash val="solid"/>
              <a:miter lim="400000"/>
            </a:ln>
          </a:bottom>
          <a:insideH>
            <a:ln w="12700" cap="flat">
              <a:solidFill>
                <a:srgbClr val="727264"/>
              </a:solidFill>
              <a:prstDash val="solid"/>
              <a:miter lim="400000"/>
            </a:ln>
          </a:insideH>
          <a:insideV>
            <a:ln w="12700" cap="flat">
              <a:solidFill>
                <a:srgbClr val="727264"/>
              </a:solidFill>
              <a:prstDash val="solid"/>
              <a:miter lim="400000"/>
            </a:ln>
          </a:insideV>
        </a:tcBdr>
        <a:fill>
          <a:noFill/>
        </a:fill>
      </a:tcStyle>
    </a:firstCol>
    <a:lastRow>
      <a:tcTxStyle b="on" i="off">
        <a:font>
          <a:latin typeface="Baskerville SemiBold"/>
          <a:ea typeface="Baskerville SemiBold"/>
          <a:cs typeface="Baskerville SemiBold"/>
        </a:font>
        <a:srgbClr val="FFFCF2"/>
      </a:tcTxStyle>
      <a:tcStyle>
        <a:tcBdr>
          <a:left>
            <a:ln w="12700" cap="flat">
              <a:noFill/>
              <a:miter lim="400000"/>
            </a:ln>
          </a:left>
          <a:right>
            <a:ln w="12700" cap="flat">
              <a:noFill/>
              <a:miter lim="400000"/>
            </a:ln>
          </a:right>
          <a:top>
            <a:ln w="12700" cap="flat">
              <a:solidFill>
                <a:srgbClr val="4C4F57"/>
              </a:solidFill>
              <a:prstDash val="solid"/>
              <a:miter lim="400000"/>
            </a:ln>
          </a:top>
          <a:bottom>
            <a:ln w="12700" cap="flat">
              <a:solidFill>
                <a:srgbClr val="A7A698"/>
              </a:solidFill>
              <a:prstDash val="solid"/>
              <a:miter lim="400000"/>
            </a:ln>
          </a:bottom>
          <a:insideH>
            <a:ln w="12700" cap="flat">
              <a:solidFill>
                <a:srgbClr val="4C4F57"/>
              </a:solidFill>
              <a:prstDash val="solid"/>
              <a:miter lim="400000"/>
            </a:ln>
          </a:insideH>
          <a:insideV>
            <a:ln w="12700" cap="flat">
              <a:noFill/>
              <a:miter lim="400000"/>
            </a:ln>
          </a:insideV>
        </a:tcBdr>
        <a:fill>
          <a:noFill/>
        </a:fill>
      </a:tcStyle>
    </a:lastRow>
    <a:firstRow>
      <a:tcTxStyle b="on" i="off">
        <a:font>
          <a:latin typeface="Baskerville SemiBold"/>
          <a:ea typeface="Baskerville SemiBold"/>
          <a:cs typeface="Baskerville SemiBold"/>
        </a:font>
        <a:srgbClr val="FFFCF2"/>
      </a:tcTxStyle>
      <a:tcStyle>
        <a:tcBdr>
          <a:left>
            <a:ln w="12700" cap="flat">
              <a:noFill/>
              <a:miter lim="400000"/>
            </a:ln>
          </a:left>
          <a:right>
            <a:ln w="12700" cap="flat">
              <a:noFill/>
              <a:miter lim="400000"/>
            </a:ln>
          </a:right>
          <a:top>
            <a:ln w="12700" cap="flat">
              <a:solidFill>
                <a:srgbClr val="A7A698"/>
              </a:solidFill>
              <a:prstDash val="solid"/>
              <a:miter lim="400000"/>
            </a:ln>
          </a:top>
          <a:bottom>
            <a:ln w="12700" cap="flat">
              <a:solidFill>
                <a:srgbClr val="4C4F57"/>
              </a:solidFill>
              <a:prstDash val="solid"/>
              <a:miter lim="400000"/>
            </a:ln>
          </a:bottom>
          <a:insideH>
            <a:ln w="12700" cap="flat">
              <a:solidFill>
                <a:srgbClr val="4C4F57"/>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Baskerville"/>
          <a:ea typeface="Baskerville"/>
          <a:cs typeface="Baskerville"/>
        </a:font>
        <a:srgbClr val="635F51"/>
      </a:tcTxStyle>
      <a:tcStyle>
        <a:tcBdr>
          <a:left>
            <a:ln w="12700" cap="flat">
              <a:noFill/>
              <a:miter lim="400000"/>
            </a:ln>
          </a:left>
          <a:right>
            <a:ln w="12700" cap="flat">
              <a:noFill/>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FECE2"/>
          </a:solidFill>
        </a:fill>
      </a:tcStyle>
    </a:wholeTbl>
    <a:band2H>
      <a:tcTxStyle/>
      <a:tcStyle>
        <a:tcBdr/>
        <a:fill>
          <a:solidFill>
            <a:srgbClr val="FFFBF1"/>
          </a:solidFill>
        </a:fill>
      </a:tcStyle>
    </a:band2H>
    <a:firstCol>
      <a:tcTxStyle b="on" i="off">
        <a:font>
          <a:latin typeface="Baskerville SemiBold"/>
          <a:ea typeface="Baskerville SemiBold"/>
          <a:cs typeface="Baskerville SemiBold"/>
        </a:font>
        <a:srgbClr val="6F6A5A"/>
      </a:tcTxStyle>
      <a:tcStyle>
        <a:tcBdr>
          <a:left>
            <a:ln w="12700" cap="flat">
              <a:solidFill>
                <a:srgbClr val="5F5857"/>
              </a:solidFill>
              <a:prstDash val="solid"/>
              <a:miter lim="400000"/>
            </a:ln>
          </a:left>
          <a:right>
            <a:ln w="12700" cap="flat">
              <a:solidFill>
                <a:srgbClr val="A29A85"/>
              </a:solidFill>
              <a:prstDash val="solid"/>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solidFill>
                <a:srgbClr val="A29A85"/>
              </a:solidFill>
              <a:prstDash val="solid"/>
              <a:miter lim="400000"/>
            </a:ln>
          </a:insideV>
        </a:tcBdr>
        <a:fill>
          <a:solidFill>
            <a:srgbClr val="E8E4D8"/>
          </a:solidFill>
        </a:fill>
      </a:tcStyle>
    </a:firstCol>
    <a:lastRow>
      <a:tcTxStyle b="on" i="off">
        <a:font>
          <a:latin typeface="Baskerville SemiBold"/>
          <a:ea typeface="Baskerville SemiBold"/>
          <a:cs typeface="Baskerville SemiBold"/>
        </a:font>
        <a:srgbClr val="FFFCF2"/>
      </a:tcTxStyle>
      <a:tcStyle>
        <a:tcBdr>
          <a:left>
            <a:ln w="12700" cap="flat">
              <a:noFill/>
              <a:miter lim="400000"/>
            </a:ln>
          </a:left>
          <a:right>
            <a:ln w="12700" cap="flat">
              <a:noFill/>
              <a:miter lim="400000"/>
            </a:ln>
          </a:right>
          <a:top>
            <a:ln w="12700" cap="flat">
              <a:solidFill>
                <a:srgbClr val="353030"/>
              </a:solidFill>
              <a:prstDash val="solid"/>
              <a:miter lim="400000"/>
            </a:ln>
          </a:top>
          <a:bottom>
            <a:ln w="12700" cap="flat">
              <a:solidFill>
                <a:srgbClr val="5F5857"/>
              </a:solidFill>
              <a:prstDash val="solid"/>
              <a:miter lim="400000"/>
            </a:ln>
          </a:bottom>
          <a:insideH>
            <a:ln w="12700" cap="flat">
              <a:solidFill>
                <a:srgbClr val="494242"/>
              </a:solidFill>
              <a:prstDash val="solid"/>
              <a:miter lim="400000"/>
            </a:ln>
          </a:insideH>
          <a:insideV>
            <a:ln w="12700" cap="flat">
              <a:noFill/>
              <a:miter lim="400000"/>
            </a:ln>
          </a:insideV>
        </a:tcBdr>
        <a:fill>
          <a:noFill/>
        </a:fill>
      </a:tcStyle>
    </a:lastRow>
    <a:firstRow>
      <a:tcTxStyle b="on" i="off">
        <a:font>
          <a:latin typeface="Baskerville SemiBold"/>
          <a:ea typeface="Baskerville SemiBold"/>
          <a:cs typeface="Baskerville SemiBold"/>
        </a:font>
        <a:srgbClr val="FFFCF2"/>
      </a:tcTxStyle>
      <a:tcStyle>
        <a:tcBdr>
          <a:left>
            <a:ln w="12700" cap="flat">
              <a:noFill/>
              <a:miter lim="400000"/>
            </a:ln>
          </a:left>
          <a:right>
            <a:ln w="12700" cap="flat">
              <a:noFill/>
              <a:miter lim="400000"/>
            </a:ln>
          </a:right>
          <a:top>
            <a:ln w="12700" cap="flat">
              <a:solidFill>
                <a:srgbClr val="5F5857"/>
              </a:solidFill>
              <a:prstDash val="solid"/>
              <a:miter lim="400000"/>
            </a:ln>
          </a:top>
          <a:bottom>
            <a:ln w="12700" cap="flat">
              <a:solidFill>
                <a:srgbClr val="F1EEE5"/>
              </a:solidFill>
              <a:prstDash val="solid"/>
              <a:miter lim="400000"/>
            </a:ln>
          </a:bottom>
          <a:insideH>
            <a:ln w="12700" cap="flat">
              <a:solidFill>
                <a:srgbClr val="D9CFB2"/>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Baskerville"/>
          <a:ea typeface="Baskerville"/>
          <a:cs typeface="Baskerville"/>
        </a:font>
        <a:srgbClr val="5F5857"/>
      </a:tcTxStyle>
      <a:tcStyle>
        <a:tcBdr>
          <a:left>
            <a:ln w="12700" cap="flat">
              <a:solidFill>
                <a:srgbClr val="F7F6F1"/>
              </a:solidFill>
              <a:prstDash val="solid"/>
              <a:miter lim="400000"/>
            </a:ln>
          </a:left>
          <a:right>
            <a:ln w="12700" cap="flat">
              <a:solidFill>
                <a:srgbClr val="F7F6F1"/>
              </a:solidFill>
              <a:prstDash val="solid"/>
              <a:miter lim="400000"/>
            </a:ln>
          </a:right>
          <a:top>
            <a:ln w="12700" cap="flat">
              <a:solidFill>
                <a:srgbClr val="F7F6F1"/>
              </a:solidFill>
              <a:prstDash val="solid"/>
              <a:miter lim="400000"/>
            </a:ln>
          </a:top>
          <a:bottom>
            <a:ln w="12700" cap="flat">
              <a:solidFill>
                <a:srgbClr val="F7F6F1"/>
              </a:solidFill>
              <a:prstDash val="solid"/>
              <a:miter lim="400000"/>
            </a:ln>
          </a:bottom>
          <a:insideH>
            <a:ln w="12700" cap="flat">
              <a:solidFill>
                <a:srgbClr val="F7F6F1"/>
              </a:solidFill>
              <a:prstDash val="solid"/>
              <a:miter lim="400000"/>
            </a:ln>
          </a:insideH>
          <a:insideV>
            <a:ln w="12700" cap="flat">
              <a:solidFill>
                <a:srgbClr val="F7F6F1"/>
              </a:solidFill>
              <a:prstDash val="solid"/>
              <a:miter lim="400000"/>
            </a:ln>
          </a:insideV>
        </a:tcBdr>
        <a:fill>
          <a:solidFill>
            <a:srgbClr val="CBC7C7"/>
          </a:solidFill>
        </a:fill>
      </a:tcStyle>
    </a:wholeTbl>
    <a:band2H>
      <a:tcTxStyle/>
      <a:tcStyle>
        <a:tcBdr/>
        <a:fill>
          <a:solidFill>
            <a:srgbClr val="DED9DA"/>
          </a:solidFill>
        </a:fill>
      </a:tcStyle>
    </a:band2H>
    <a:firstCol>
      <a:tcTxStyle b="on" i="off">
        <a:font>
          <a:latin typeface="Baskerville SemiBold"/>
          <a:ea typeface="Baskerville SemiBold"/>
          <a:cs typeface="Baskerville SemiBold"/>
        </a:font>
        <a:srgbClr val="FFFCF2"/>
      </a:tcTxStyle>
      <a:tcStyle>
        <a:tcBdr>
          <a:left>
            <a:ln w="12700" cap="flat">
              <a:solidFill>
                <a:srgbClr val="F7F6F1"/>
              </a:solidFill>
              <a:prstDash val="solid"/>
              <a:miter lim="400000"/>
            </a:ln>
          </a:left>
          <a:right>
            <a:ln w="12700" cap="flat">
              <a:solidFill>
                <a:srgbClr val="F7F6F1"/>
              </a:solidFill>
              <a:prstDash val="solid"/>
              <a:miter lim="400000"/>
            </a:ln>
          </a:right>
          <a:top>
            <a:ln w="12700" cap="flat">
              <a:solidFill>
                <a:srgbClr val="F7F6F1"/>
              </a:solidFill>
              <a:prstDash val="solid"/>
              <a:miter lim="400000"/>
            </a:ln>
          </a:top>
          <a:bottom>
            <a:ln w="12700" cap="flat">
              <a:solidFill>
                <a:srgbClr val="F7F6F1"/>
              </a:solidFill>
              <a:prstDash val="solid"/>
              <a:miter lim="400000"/>
            </a:ln>
          </a:bottom>
          <a:insideH>
            <a:ln w="12700" cap="flat">
              <a:solidFill>
                <a:srgbClr val="F7F6F1"/>
              </a:solidFill>
              <a:prstDash val="solid"/>
              <a:miter lim="400000"/>
            </a:ln>
          </a:insideH>
          <a:insideV>
            <a:ln w="12700" cap="flat">
              <a:solidFill>
                <a:srgbClr val="F7F6F1"/>
              </a:solidFill>
              <a:prstDash val="solid"/>
              <a:miter lim="400000"/>
            </a:ln>
          </a:insideV>
        </a:tcBdr>
        <a:fill>
          <a:solidFill>
            <a:srgbClr val="5F5857"/>
          </a:solidFill>
        </a:fill>
      </a:tcStyle>
    </a:firstCol>
    <a:lastRow>
      <a:tcTxStyle b="on" i="off">
        <a:font>
          <a:latin typeface="Baskerville SemiBold"/>
          <a:ea typeface="Baskerville SemiBold"/>
          <a:cs typeface="Baskerville SemiBold"/>
        </a:font>
        <a:srgbClr val="FFFCF2"/>
      </a:tcTxStyle>
      <a:tcStyle>
        <a:tcBdr>
          <a:left>
            <a:ln w="12700" cap="flat">
              <a:solidFill>
                <a:srgbClr val="F7F6F1"/>
              </a:solidFill>
              <a:prstDash val="solid"/>
              <a:miter lim="400000"/>
            </a:ln>
          </a:left>
          <a:right>
            <a:ln w="12700" cap="flat">
              <a:solidFill>
                <a:srgbClr val="F7F6F1"/>
              </a:solidFill>
              <a:prstDash val="solid"/>
              <a:miter lim="400000"/>
            </a:ln>
          </a:right>
          <a:top>
            <a:ln w="12700" cap="flat">
              <a:solidFill>
                <a:srgbClr val="F7F6F1"/>
              </a:solidFill>
              <a:prstDash val="solid"/>
              <a:miter lim="400000"/>
            </a:ln>
          </a:top>
          <a:bottom>
            <a:ln w="12700" cap="flat">
              <a:solidFill>
                <a:srgbClr val="F7F6F1"/>
              </a:solidFill>
              <a:prstDash val="solid"/>
              <a:miter lim="400000"/>
            </a:ln>
          </a:bottom>
          <a:insideH>
            <a:ln w="12700" cap="flat">
              <a:solidFill>
                <a:srgbClr val="F7F6F1"/>
              </a:solidFill>
              <a:prstDash val="solid"/>
              <a:miter lim="400000"/>
            </a:ln>
          </a:insideH>
          <a:insideV>
            <a:ln w="12700" cap="flat">
              <a:solidFill>
                <a:srgbClr val="F7F6F1"/>
              </a:solidFill>
              <a:prstDash val="solid"/>
              <a:miter lim="400000"/>
            </a:ln>
          </a:insideV>
        </a:tcBdr>
        <a:fill>
          <a:solidFill>
            <a:srgbClr val="7C7878"/>
          </a:solidFill>
        </a:fill>
      </a:tcStyle>
    </a:lastRow>
    <a:firstRow>
      <a:tcTxStyle b="on" i="off">
        <a:font>
          <a:latin typeface="Baskerville SemiBold"/>
          <a:ea typeface="Baskerville SemiBold"/>
          <a:cs typeface="Baskerville SemiBold"/>
        </a:font>
        <a:srgbClr val="FFFCF2"/>
      </a:tcTxStyle>
      <a:tcStyle>
        <a:tcBdr>
          <a:left>
            <a:ln w="12700" cap="flat">
              <a:solidFill>
                <a:srgbClr val="F7F6F1"/>
              </a:solidFill>
              <a:prstDash val="solid"/>
              <a:miter lim="400000"/>
            </a:ln>
          </a:left>
          <a:right>
            <a:ln w="12700" cap="flat">
              <a:solidFill>
                <a:srgbClr val="F7F6F1"/>
              </a:solidFill>
              <a:prstDash val="solid"/>
              <a:miter lim="400000"/>
            </a:ln>
          </a:right>
          <a:top>
            <a:ln w="12700" cap="flat">
              <a:solidFill>
                <a:srgbClr val="F7F6F1"/>
              </a:solidFill>
              <a:prstDash val="solid"/>
              <a:miter lim="400000"/>
            </a:ln>
          </a:top>
          <a:bottom>
            <a:ln w="12700" cap="flat">
              <a:solidFill>
                <a:srgbClr val="F7F6F1"/>
              </a:solidFill>
              <a:prstDash val="solid"/>
              <a:miter lim="400000"/>
            </a:ln>
          </a:bottom>
          <a:insideH>
            <a:ln w="12700" cap="flat">
              <a:solidFill>
                <a:srgbClr val="F7F6F1"/>
              </a:solidFill>
              <a:prstDash val="solid"/>
              <a:miter lim="400000"/>
            </a:ln>
          </a:insideH>
          <a:insideV>
            <a:ln w="12700" cap="flat">
              <a:solidFill>
                <a:srgbClr val="F7F6F1"/>
              </a:solidFill>
              <a:prstDash val="solid"/>
              <a:miter lim="400000"/>
            </a:ln>
          </a:insideV>
        </a:tcBdr>
        <a:fill>
          <a:solidFill>
            <a:srgbClr val="7C7878"/>
          </a:solidFill>
        </a:fill>
      </a:tcStyle>
    </a:firstRow>
  </a:tblStyle>
  <a:tblStyle styleId="{2708684C-4D16-4618-839F-0558EEFCDFE6}" styleName="">
    <a:tblBg/>
    <a:wholeTbl>
      <a:tcTxStyle b="off" i="off">
        <a:font>
          <a:latin typeface="Baskerville"/>
          <a:ea typeface="Baskerville"/>
          <a:cs typeface="Baskerville"/>
        </a:font>
        <a:srgbClr val="635F51"/>
      </a:tcTxStyle>
      <a:tcStyle>
        <a:tcBdr>
          <a:left>
            <a:ln w="12700" cap="flat">
              <a:noFill/>
              <a:miter lim="400000"/>
            </a:ln>
          </a:left>
          <a:right>
            <a:ln w="12700" cap="flat">
              <a:noFill/>
              <a:miter lim="400000"/>
            </a:ln>
          </a:right>
          <a:top>
            <a:ln w="12700" cap="flat">
              <a:solidFill>
                <a:srgbClr val="A09C9C"/>
              </a:solidFill>
              <a:prstDash val="solid"/>
              <a:miter lim="400000"/>
            </a:ln>
          </a:top>
          <a:bottom>
            <a:ln w="12700" cap="flat">
              <a:solidFill>
                <a:srgbClr val="A09C9C"/>
              </a:solidFill>
              <a:prstDash val="solid"/>
              <a:miter lim="400000"/>
            </a:ln>
          </a:bottom>
          <a:insideH>
            <a:ln w="12700" cap="flat">
              <a:solidFill>
                <a:srgbClr val="A09C9C"/>
              </a:solidFill>
              <a:prstDash val="solid"/>
              <a:miter lim="400000"/>
            </a:ln>
          </a:insideH>
          <a:insideV>
            <a:ln w="12700" cap="flat">
              <a:noFill/>
              <a:miter lim="400000"/>
            </a:ln>
          </a:insideV>
        </a:tcBdr>
        <a:fill>
          <a:solidFill>
            <a:srgbClr val="FFFFFF">
              <a:alpha val="64999"/>
            </a:srgbClr>
          </a:solidFill>
        </a:fill>
      </a:tcStyle>
    </a:wholeTbl>
    <a:band2H>
      <a:tcTxStyle/>
      <a:tcStyle>
        <a:tcBdr/>
        <a:fill>
          <a:solidFill>
            <a:srgbClr val="FFFFFF"/>
          </a:solidFill>
        </a:fill>
      </a:tcStyle>
    </a:band2H>
    <a:firstCol>
      <a:tcTxStyle b="on" i="off">
        <a:font>
          <a:latin typeface="Baskerville SemiBold"/>
          <a:ea typeface="Baskerville SemiBold"/>
          <a:cs typeface="Baskerville SemiBold"/>
        </a:font>
        <a:srgbClr val="6F6A5A"/>
      </a:tcTxStyle>
      <a:tcStyle>
        <a:tcBdr>
          <a:left>
            <a:ln w="12700" cap="flat">
              <a:solidFill>
                <a:srgbClr val="A09C9C"/>
              </a:solidFill>
              <a:prstDash val="solid"/>
              <a:miter lim="400000"/>
            </a:ln>
          </a:left>
          <a:right>
            <a:ln w="12700" cap="flat">
              <a:solidFill>
                <a:srgbClr val="A09C9C"/>
              </a:solidFill>
              <a:prstDash val="solid"/>
              <a:miter lim="400000"/>
            </a:ln>
          </a:right>
          <a:top>
            <a:ln w="12700" cap="flat">
              <a:solidFill>
                <a:srgbClr val="A09C9C"/>
              </a:solidFill>
              <a:prstDash val="solid"/>
              <a:miter lim="400000"/>
            </a:ln>
          </a:top>
          <a:bottom>
            <a:ln w="12700" cap="flat">
              <a:solidFill>
                <a:srgbClr val="A09C9C"/>
              </a:solidFill>
              <a:prstDash val="solid"/>
              <a:miter lim="400000"/>
            </a:ln>
          </a:bottom>
          <a:insideH>
            <a:ln w="12700" cap="flat">
              <a:solidFill>
                <a:srgbClr val="A09C9C"/>
              </a:solidFill>
              <a:prstDash val="solid"/>
              <a:miter lim="400000"/>
            </a:ln>
          </a:insideH>
          <a:insideV>
            <a:ln w="12700" cap="flat">
              <a:solidFill>
                <a:srgbClr val="A09C9C"/>
              </a:solidFill>
              <a:prstDash val="solid"/>
              <a:miter lim="400000"/>
            </a:ln>
          </a:insideV>
        </a:tcBdr>
        <a:fill>
          <a:noFill/>
        </a:fill>
      </a:tcStyle>
    </a:firstCol>
    <a:lastRow>
      <a:tcTxStyle b="on" i="off">
        <a:font>
          <a:latin typeface="Baskerville SemiBold"/>
          <a:ea typeface="Baskerville SemiBold"/>
          <a:cs typeface="Baskerville SemiBold"/>
        </a:font>
        <a:srgbClr val="6F6A5A"/>
      </a:tcTxStyle>
      <a:tcStyle>
        <a:tcBdr>
          <a:left>
            <a:ln w="12700" cap="flat">
              <a:noFill/>
              <a:miter lim="400000"/>
            </a:ln>
          </a:left>
          <a:right>
            <a:ln w="12700" cap="flat">
              <a:noFill/>
              <a:miter lim="400000"/>
            </a:ln>
          </a:right>
          <a:top>
            <a:ln w="12700" cap="flat">
              <a:solidFill>
                <a:srgbClr val="A09C9C"/>
              </a:solidFill>
              <a:prstDash val="solid"/>
              <a:miter lim="400000"/>
            </a:ln>
          </a:top>
          <a:bottom>
            <a:ln w="12700" cap="flat">
              <a:solidFill>
                <a:srgbClr val="A09C9C"/>
              </a:solidFill>
              <a:prstDash val="solid"/>
              <a:miter lim="400000"/>
            </a:ln>
          </a:bottom>
          <a:insideH>
            <a:ln w="12700" cap="flat">
              <a:solidFill>
                <a:srgbClr val="A09C9C"/>
              </a:solidFill>
              <a:prstDash val="solid"/>
              <a:miter lim="400000"/>
            </a:ln>
          </a:insideH>
          <a:insideV>
            <a:ln w="12700" cap="flat">
              <a:noFill/>
              <a:miter lim="400000"/>
            </a:ln>
          </a:insideV>
        </a:tcBdr>
        <a:fill>
          <a:noFill/>
        </a:fill>
      </a:tcStyle>
    </a:lastRow>
    <a:firstRow>
      <a:tcTxStyle b="on" i="off">
        <a:font>
          <a:latin typeface="Baskerville SemiBold"/>
          <a:ea typeface="Baskerville SemiBold"/>
          <a:cs typeface="Baskerville SemiBold"/>
        </a:font>
        <a:srgbClr val="6F6A5A"/>
      </a:tcTxStyle>
      <a:tcStyle>
        <a:tcBdr>
          <a:left>
            <a:ln w="12700" cap="flat">
              <a:noFill/>
              <a:miter lim="400000"/>
            </a:ln>
          </a:left>
          <a:right>
            <a:ln w="12700" cap="flat">
              <a:noFill/>
              <a:miter lim="400000"/>
            </a:ln>
          </a:right>
          <a:top>
            <a:ln w="12700" cap="flat">
              <a:solidFill>
                <a:srgbClr val="A09C9C"/>
              </a:solidFill>
              <a:prstDash val="solid"/>
              <a:miter lim="400000"/>
            </a:ln>
          </a:top>
          <a:bottom>
            <a:ln w="12700" cap="flat">
              <a:solidFill>
                <a:srgbClr val="A09C9C"/>
              </a:solidFill>
              <a:prstDash val="solid"/>
              <a:miter lim="400000"/>
            </a:ln>
          </a:bottom>
          <a:insideH>
            <a:ln w="12700" cap="flat">
              <a:solidFill>
                <a:srgbClr val="A09C9C"/>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2932" autoAdjust="0"/>
    <p:restoredTop sz="81279" autoAdjust="0"/>
  </p:normalViewPr>
  <p:slideViewPr>
    <p:cSldViewPr snapToGrid="0" snapToObjects="1">
      <p:cViewPr varScale="1">
        <p:scale>
          <a:sx n="36" d="100"/>
          <a:sy n="36" d="100"/>
        </p:scale>
        <p:origin x="150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299EC9-4084-4F16-803D-1F4C400E617F}" type="doc">
      <dgm:prSet loTypeId="urn:microsoft.com/office/officeart/2005/8/layout/hProcess10" loCatId="process" qsTypeId="urn:microsoft.com/office/officeart/2005/8/quickstyle/simple1" qsCatId="simple" csTypeId="urn:microsoft.com/office/officeart/2005/8/colors/colorful2" csCatId="colorful" phldr="1"/>
      <dgm:spPr/>
      <dgm:t>
        <a:bodyPr/>
        <a:lstStyle/>
        <a:p>
          <a:endParaRPr lang="en-GB"/>
        </a:p>
      </dgm:t>
    </dgm:pt>
    <dgm:pt modelId="{847F20F7-A5D3-4972-A22C-FE6A42B76C8F}">
      <dgm:prSet phldrT="[Text]" custT="1"/>
      <dgm:spPr/>
      <dgm:t>
        <a:bodyPr/>
        <a:lstStyle/>
        <a:p>
          <a:r>
            <a:rPr lang="en-US" sz="3000" b="1" dirty="0">
              <a:latin typeface="Times New Roman" pitchFamily="18" charset="0"/>
              <a:cs typeface="Times New Roman" pitchFamily="18" charset="0"/>
            </a:rPr>
            <a:t>IL-17 ↓</a:t>
          </a:r>
        </a:p>
        <a:p>
          <a:r>
            <a:rPr lang="en-US" sz="3000" b="1" dirty="0">
              <a:latin typeface="Times New Roman" pitchFamily="18" charset="0"/>
              <a:cs typeface="Times New Roman" pitchFamily="18" charset="0"/>
            </a:rPr>
            <a:t>IL-4 ↑</a:t>
          </a:r>
        </a:p>
        <a:p>
          <a:r>
            <a:rPr lang="en-US" sz="3000" b="1" dirty="0">
              <a:latin typeface="Times New Roman" pitchFamily="18" charset="0"/>
              <a:cs typeface="Times New Roman" pitchFamily="18" charset="0"/>
            </a:rPr>
            <a:t>TGF- </a:t>
          </a:r>
          <a:r>
            <a:rPr lang="el-GR" sz="3000" b="1" dirty="0">
              <a:latin typeface="Times New Roman" pitchFamily="18" charset="0"/>
              <a:cs typeface="Times New Roman" pitchFamily="18" charset="0"/>
            </a:rPr>
            <a:t>β</a:t>
          </a:r>
          <a:r>
            <a:rPr lang="en-US" sz="3000" b="1" dirty="0">
              <a:latin typeface="Times New Roman" pitchFamily="18" charset="0"/>
              <a:cs typeface="Times New Roman" pitchFamily="18" charset="0"/>
            </a:rPr>
            <a:t> ↑ </a:t>
          </a:r>
        </a:p>
        <a:p>
          <a:r>
            <a:rPr lang="en-US" sz="3000" b="1" dirty="0">
              <a:latin typeface="Times New Roman" pitchFamily="18" charset="0"/>
              <a:cs typeface="Times New Roman" pitchFamily="18" charset="0"/>
            </a:rPr>
            <a:t>IL-23 ↑</a:t>
          </a:r>
        </a:p>
        <a:p>
          <a:r>
            <a:rPr lang="en-US" sz="3000" b="1" dirty="0">
              <a:latin typeface="Times New Roman" pitchFamily="18" charset="0"/>
              <a:cs typeface="Times New Roman" pitchFamily="18" charset="0"/>
            </a:rPr>
            <a:t>IL-33 &amp; sST2 ↑ </a:t>
          </a:r>
        </a:p>
      </dgm:t>
    </dgm:pt>
    <dgm:pt modelId="{FA422AAA-5986-4615-9B3F-2505E17BD25A}" type="parTrans" cxnId="{CA85D8BA-C66E-481F-9E7F-2BCCC6937BBC}">
      <dgm:prSet/>
      <dgm:spPr/>
      <dgm:t>
        <a:bodyPr/>
        <a:lstStyle/>
        <a:p>
          <a:endParaRPr lang="en-GB">
            <a:latin typeface="Times New Roman" pitchFamily="18" charset="0"/>
            <a:cs typeface="Times New Roman" pitchFamily="18" charset="0"/>
          </a:endParaRPr>
        </a:p>
      </dgm:t>
    </dgm:pt>
    <dgm:pt modelId="{F8B6421D-AF54-41EF-B2B2-25ABE931D3B8}" type="sibTrans" cxnId="{CA85D8BA-C66E-481F-9E7F-2BCCC6937BBC}">
      <dgm:prSet/>
      <dgm:spPr/>
      <dgm:t>
        <a:bodyPr/>
        <a:lstStyle/>
        <a:p>
          <a:endParaRPr lang="en-GB">
            <a:latin typeface="Times New Roman" pitchFamily="18" charset="0"/>
            <a:cs typeface="Times New Roman" pitchFamily="18" charset="0"/>
          </a:endParaRPr>
        </a:p>
      </dgm:t>
    </dgm:pt>
    <dgm:pt modelId="{F369DFEE-5D92-4DFC-B511-EB1DDAC286CB}">
      <dgm:prSet phldrT="[Text]" custT="1"/>
      <dgm:spPr/>
      <dgm:t>
        <a:bodyPr/>
        <a:lstStyle/>
        <a:p>
          <a:r>
            <a:rPr lang="en-US" sz="3000" b="1" dirty="0">
              <a:latin typeface="Times New Roman" pitchFamily="18" charset="0"/>
              <a:cs typeface="Times New Roman" pitchFamily="18" charset="0"/>
            </a:rPr>
            <a:t>IL-4 ↑</a:t>
          </a:r>
        </a:p>
        <a:p>
          <a:r>
            <a:rPr lang="en-US" sz="3000" b="1" dirty="0">
              <a:latin typeface="Times New Roman" pitchFamily="18" charset="0"/>
              <a:cs typeface="Times New Roman" pitchFamily="18" charset="0"/>
            </a:rPr>
            <a:t>TGF- </a:t>
          </a:r>
          <a:r>
            <a:rPr lang="el-GR" sz="3000" b="1" dirty="0">
              <a:latin typeface="Times New Roman" pitchFamily="18" charset="0"/>
              <a:cs typeface="Times New Roman" pitchFamily="18" charset="0"/>
            </a:rPr>
            <a:t>β</a:t>
          </a:r>
          <a:r>
            <a:rPr lang="en-US" sz="3000" b="1" dirty="0">
              <a:latin typeface="Times New Roman" pitchFamily="18" charset="0"/>
              <a:cs typeface="Times New Roman" pitchFamily="18" charset="0"/>
            </a:rPr>
            <a:t> ↑ </a:t>
          </a:r>
        </a:p>
        <a:p>
          <a:r>
            <a:rPr lang="en-US" sz="3000" b="1" dirty="0">
              <a:latin typeface="Times New Roman" pitchFamily="18" charset="0"/>
              <a:cs typeface="Times New Roman" pitchFamily="18" charset="0"/>
            </a:rPr>
            <a:t>IL-23 ↑</a:t>
          </a:r>
        </a:p>
        <a:p>
          <a:r>
            <a:rPr lang="en-US" sz="3000" b="1" dirty="0">
              <a:latin typeface="Times New Roman" pitchFamily="18" charset="0"/>
              <a:cs typeface="Times New Roman" pitchFamily="18" charset="0"/>
            </a:rPr>
            <a:t>IL-33 &amp; sST2 ↑ </a:t>
          </a:r>
        </a:p>
      </dgm:t>
    </dgm:pt>
    <dgm:pt modelId="{FC9C8BB1-0F11-45C1-8EB5-5DE04D7D907D}" type="parTrans" cxnId="{C1779D62-EE82-46AF-AD35-D1B7E1044871}">
      <dgm:prSet/>
      <dgm:spPr/>
      <dgm:t>
        <a:bodyPr/>
        <a:lstStyle/>
        <a:p>
          <a:endParaRPr lang="en-GB">
            <a:latin typeface="Times New Roman" pitchFamily="18" charset="0"/>
            <a:cs typeface="Times New Roman" pitchFamily="18" charset="0"/>
          </a:endParaRPr>
        </a:p>
      </dgm:t>
    </dgm:pt>
    <dgm:pt modelId="{01531359-8EE3-4A9B-A267-768CC64BAB74}" type="sibTrans" cxnId="{C1779D62-EE82-46AF-AD35-D1B7E1044871}">
      <dgm:prSet/>
      <dgm:spPr/>
      <dgm:t>
        <a:bodyPr/>
        <a:lstStyle/>
        <a:p>
          <a:endParaRPr lang="en-GB">
            <a:latin typeface="Times New Roman" pitchFamily="18" charset="0"/>
            <a:cs typeface="Times New Roman" pitchFamily="18" charset="0"/>
          </a:endParaRPr>
        </a:p>
      </dgm:t>
    </dgm:pt>
    <dgm:pt modelId="{D324A75F-EAC2-4EF2-959F-CD12B2ED0700}">
      <dgm:prSet phldrT="[Text]" custT="1"/>
      <dgm:spPr/>
      <dgm:t>
        <a:bodyPr/>
        <a:lstStyle/>
        <a:p>
          <a:r>
            <a:rPr lang="en-US" sz="3000" b="1" dirty="0">
              <a:latin typeface="Times New Roman" pitchFamily="18" charset="0"/>
              <a:cs typeface="Times New Roman" pitchFamily="18" charset="0"/>
            </a:rPr>
            <a:t>TGF- </a:t>
          </a:r>
          <a:r>
            <a:rPr lang="el-GR" sz="3000" b="1" dirty="0">
              <a:latin typeface="Times New Roman" pitchFamily="18" charset="0"/>
              <a:cs typeface="Times New Roman" pitchFamily="18" charset="0"/>
            </a:rPr>
            <a:t>β</a:t>
          </a:r>
          <a:r>
            <a:rPr lang="en-US" sz="3000" b="1" dirty="0">
              <a:latin typeface="Times New Roman" pitchFamily="18" charset="0"/>
              <a:cs typeface="Times New Roman" pitchFamily="18" charset="0"/>
            </a:rPr>
            <a:t> ↑</a:t>
          </a:r>
        </a:p>
        <a:p>
          <a:r>
            <a:rPr lang="en-US" sz="3000" b="1" dirty="0">
              <a:latin typeface="Times New Roman" pitchFamily="18" charset="0"/>
              <a:cs typeface="Times New Roman" pitchFamily="18" charset="0"/>
            </a:rPr>
            <a:t>IL-23 ↑ </a:t>
          </a:r>
        </a:p>
        <a:p>
          <a:r>
            <a:rPr lang="en-US" sz="3000" b="1" dirty="0">
              <a:latin typeface="Times New Roman" pitchFamily="18" charset="0"/>
              <a:cs typeface="Times New Roman" pitchFamily="18" charset="0"/>
            </a:rPr>
            <a:t>Gal-3 ↑ </a:t>
          </a:r>
          <a:endParaRPr lang="en-GB" sz="3000" b="1" dirty="0">
            <a:latin typeface="Times New Roman" pitchFamily="18" charset="0"/>
            <a:cs typeface="Times New Roman" pitchFamily="18" charset="0"/>
          </a:endParaRPr>
        </a:p>
      </dgm:t>
    </dgm:pt>
    <dgm:pt modelId="{F95E2521-509F-4F4A-8448-C319DEDB2165}" type="parTrans" cxnId="{580D6DE5-91A2-475E-BCC8-90EACB5B4EFC}">
      <dgm:prSet/>
      <dgm:spPr/>
      <dgm:t>
        <a:bodyPr/>
        <a:lstStyle/>
        <a:p>
          <a:endParaRPr lang="en-GB">
            <a:latin typeface="Times New Roman" pitchFamily="18" charset="0"/>
            <a:cs typeface="Times New Roman" pitchFamily="18" charset="0"/>
          </a:endParaRPr>
        </a:p>
      </dgm:t>
    </dgm:pt>
    <dgm:pt modelId="{D9EB5071-3469-4FD7-94A9-643163B17D9F}" type="sibTrans" cxnId="{580D6DE5-91A2-475E-BCC8-90EACB5B4EFC}">
      <dgm:prSet/>
      <dgm:spPr/>
      <dgm:t>
        <a:bodyPr/>
        <a:lstStyle/>
        <a:p>
          <a:endParaRPr lang="en-GB">
            <a:latin typeface="Times New Roman" pitchFamily="18" charset="0"/>
            <a:cs typeface="Times New Roman" pitchFamily="18" charset="0"/>
          </a:endParaRPr>
        </a:p>
      </dgm:t>
    </dgm:pt>
    <dgm:pt modelId="{B456E722-6BB4-4DBA-BFD1-89616A349927}" type="pres">
      <dgm:prSet presAssocID="{DA299EC9-4084-4F16-803D-1F4C400E617F}" presName="Name0" presStyleCnt="0">
        <dgm:presLayoutVars>
          <dgm:dir/>
          <dgm:resizeHandles val="exact"/>
        </dgm:presLayoutVars>
      </dgm:prSet>
      <dgm:spPr/>
      <dgm:t>
        <a:bodyPr/>
        <a:lstStyle/>
        <a:p>
          <a:endParaRPr lang="en-US"/>
        </a:p>
      </dgm:t>
    </dgm:pt>
    <dgm:pt modelId="{1A7925DB-833F-4379-A716-5604AF508232}" type="pres">
      <dgm:prSet presAssocID="{847F20F7-A5D3-4972-A22C-FE6A42B76C8F}" presName="composite" presStyleCnt="0"/>
      <dgm:spPr/>
    </dgm:pt>
    <dgm:pt modelId="{9E46CF03-B33D-428B-9E2B-4BFD4822E58A}" type="pres">
      <dgm:prSet presAssocID="{847F20F7-A5D3-4972-A22C-FE6A42B76C8F}" presName="imagSh" presStyleLbl="bgImgPlace1" presStyleIdx="0" presStyleCnt="3"/>
      <dgm:spPr/>
    </dgm:pt>
    <dgm:pt modelId="{BB75EFB2-CD15-4A05-BD1D-7260BD057B58}" type="pres">
      <dgm:prSet presAssocID="{847F20F7-A5D3-4972-A22C-FE6A42B76C8F}" presName="txNode" presStyleLbl="node1" presStyleIdx="0" presStyleCnt="3">
        <dgm:presLayoutVars>
          <dgm:bulletEnabled val="1"/>
        </dgm:presLayoutVars>
      </dgm:prSet>
      <dgm:spPr/>
      <dgm:t>
        <a:bodyPr/>
        <a:lstStyle/>
        <a:p>
          <a:endParaRPr lang="en-US"/>
        </a:p>
      </dgm:t>
    </dgm:pt>
    <dgm:pt modelId="{F8477F62-0FF9-4098-ABCE-3B83D07EBEB7}" type="pres">
      <dgm:prSet presAssocID="{F8B6421D-AF54-41EF-B2B2-25ABE931D3B8}" presName="sibTrans" presStyleLbl="sibTrans2D1" presStyleIdx="0" presStyleCnt="2"/>
      <dgm:spPr/>
      <dgm:t>
        <a:bodyPr/>
        <a:lstStyle/>
        <a:p>
          <a:endParaRPr lang="en-US"/>
        </a:p>
      </dgm:t>
    </dgm:pt>
    <dgm:pt modelId="{7B50F3DC-ABD1-427A-9C73-EE827C99B6A6}" type="pres">
      <dgm:prSet presAssocID="{F8B6421D-AF54-41EF-B2B2-25ABE931D3B8}" presName="connTx" presStyleLbl="sibTrans2D1" presStyleIdx="0" presStyleCnt="2"/>
      <dgm:spPr/>
      <dgm:t>
        <a:bodyPr/>
        <a:lstStyle/>
        <a:p>
          <a:endParaRPr lang="en-US"/>
        </a:p>
      </dgm:t>
    </dgm:pt>
    <dgm:pt modelId="{7A4A1FD3-2E7E-4F36-8AC0-F26C1D4E9B18}" type="pres">
      <dgm:prSet presAssocID="{F369DFEE-5D92-4DFC-B511-EB1DDAC286CB}" presName="composite" presStyleCnt="0"/>
      <dgm:spPr/>
    </dgm:pt>
    <dgm:pt modelId="{90AFBB5F-F03A-467A-A602-7FC6E22A9DDB}" type="pres">
      <dgm:prSet presAssocID="{F369DFEE-5D92-4DFC-B511-EB1DDAC286CB}" presName="imagSh" presStyleLbl="bgImgPlace1" presStyleIdx="1" presStyleCnt="3"/>
      <dgm:spPr/>
    </dgm:pt>
    <dgm:pt modelId="{A2BF9937-B11E-45BA-A19B-D647316BABAC}" type="pres">
      <dgm:prSet presAssocID="{F369DFEE-5D92-4DFC-B511-EB1DDAC286CB}" presName="txNode" presStyleLbl="node1" presStyleIdx="1" presStyleCnt="3">
        <dgm:presLayoutVars>
          <dgm:bulletEnabled val="1"/>
        </dgm:presLayoutVars>
      </dgm:prSet>
      <dgm:spPr/>
      <dgm:t>
        <a:bodyPr/>
        <a:lstStyle/>
        <a:p>
          <a:endParaRPr lang="en-US"/>
        </a:p>
      </dgm:t>
    </dgm:pt>
    <dgm:pt modelId="{A1CC5BD9-A3D7-4187-A05E-EB49894ECF73}" type="pres">
      <dgm:prSet presAssocID="{01531359-8EE3-4A9B-A267-768CC64BAB74}" presName="sibTrans" presStyleLbl="sibTrans2D1" presStyleIdx="1" presStyleCnt="2"/>
      <dgm:spPr/>
      <dgm:t>
        <a:bodyPr/>
        <a:lstStyle/>
        <a:p>
          <a:endParaRPr lang="en-US"/>
        </a:p>
      </dgm:t>
    </dgm:pt>
    <dgm:pt modelId="{7207B880-1CB5-4D72-841D-FACC5BA8EBD5}" type="pres">
      <dgm:prSet presAssocID="{01531359-8EE3-4A9B-A267-768CC64BAB74}" presName="connTx" presStyleLbl="sibTrans2D1" presStyleIdx="1" presStyleCnt="2"/>
      <dgm:spPr/>
      <dgm:t>
        <a:bodyPr/>
        <a:lstStyle/>
        <a:p>
          <a:endParaRPr lang="en-US"/>
        </a:p>
      </dgm:t>
    </dgm:pt>
    <dgm:pt modelId="{0BB897E0-81FE-4513-B570-8AC806CC7978}" type="pres">
      <dgm:prSet presAssocID="{D324A75F-EAC2-4EF2-959F-CD12B2ED0700}" presName="composite" presStyleCnt="0"/>
      <dgm:spPr/>
    </dgm:pt>
    <dgm:pt modelId="{71B626E4-4524-4A8F-AD94-D4BB2A15C10B}" type="pres">
      <dgm:prSet presAssocID="{D324A75F-EAC2-4EF2-959F-CD12B2ED0700}" presName="imagSh" presStyleLbl="bgImgPlace1" presStyleIdx="2" presStyleCnt="3"/>
      <dgm:spPr/>
    </dgm:pt>
    <dgm:pt modelId="{840994F3-71B9-473A-A1A5-732D69535307}" type="pres">
      <dgm:prSet presAssocID="{D324A75F-EAC2-4EF2-959F-CD12B2ED0700}" presName="txNode" presStyleLbl="node1" presStyleIdx="2" presStyleCnt="3">
        <dgm:presLayoutVars>
          <dgm:bulletEnabled val="1"/>
        </dgm:presLayoutVars>
      </dgm:prSet>
      <dgm:spPr/>
      <dgm:t>
        <a:bodyPr/>
        <a:lstStyle/>
        <a:p>
          <a:endParaRPr lang="en-US"/>
        </a:p>
      </dgm:t>
    </dgm:pt>
  </dgm:ptLst>
  <dgm:cxnLst>
    <dgm:cxn modelId="{C1779D62-EE82-46AF-AD35-D1B7E1044871}" srcId="{DA299EC9-4084-4F16-803D-1F4C400E617F}" destId="{F369DFEE-5D92-4DFC-B511-EB1DDAC286CB}" srcOrd="1" destOrd="0" parTransId="{FC9C8BB1-0F11-45C1-8EB5-5DE04D7D907D}" sibTransId="{01531359-8EE3-4A9B-A267-768CC64BAB74}"/>
    <dgm:cxn modelId="{580D6DE5-91A2-475E-BCC8-90EACB5B4EFC}" srcId="{DA299EC9-4084-4F16-803D-1F4C400E617F}" destId="{D324A75F-EAC2-4EF2-959F-CD12B2ED0700}" srcOrd="2" destOrd="0" parTransId="{F95E2521-509F-4F4A-8448-C319DEDB2165}" sibTransId="{D9EB5071-3469-4FD7-94A9-643163B17D9F}"/>
    <dgm:cxn modelId="{0029330D-53B6-4492-8D59-3DE85ADB5171}" type="presOf" srcId="{01531359-8EE3-4A9B-A267-768CC64BAB74}" destId="{7207B880-1CB5-4D72-841D-FACC5BA8EBD5}" srcOrd="1" destOrd="0" presId="urn:microsoft.com/office/officeart/2005/8/layout/hProcess10"/>
    <dgm:cxn modelId="{6B50B8B1-AFD0-4FF7-AF27-4C04362D6FDF}" type="presOf" srcId="{847F20F7-A5D3-4972-A22C-FE6A42B76C8F}" destId="{BB75EFB2-CD15-4A05-BD1D-7260BD057B58}" srcOrd="0" destOrd="0" presId="urn:microsoft.com/office/officeart/2005/8/layout/hProcess10"/>
    <dgm:cxn modelId="{CA85D8BA-C66E-481F-9E7F-2BCCC6937BBC}" srcId="{DA299EC9-4084-4F16-803D-1F4C400E617F}" destId="{847F20F7-A5D3-4972-A22C-FE6A42B76C8F}" srcOrd="0" destOrd="0" parTransId="{FA422AAA-5986-4615-9B3F-2505E17BD25A}" sibTransId="{F8B6421D-AF54-41EF-B2B2-25ABE931D3B8}"/>
    <dgm:cxn modelId="{6828D484-9588-417D-807C-4639EE37ADA0}" type="presOf" srcId="{F8B6421D-AF54-41EF-B2B2-25ABE931D3B8}" destId="{F8477F62-0FF9-4098-ABCE-3B83D07EBEB7}" srcOrd="0" destOrd="0" presId="urn:microsoft.com/office/officeart/2005/8/layout/hProcess10"/>
    <dgm:cxn modelId="{0C21A53A-28A8-4C50-ACEF-85ED78821763}" type="presOf" srcId="{F369DFEE-5D92-4DFC-B511-EB1DDAC286CB}" destId="{A2BF9937-B11E-45BA-A19B-D647316BABAC}" srcOrd="0" destOrd="0" presId="urn:microsoft.com/office/officeart/2005/8/layout/hProcess10"/>
    <dgm:cxn modelId="{07872D38-0D3A-4E7C-9F67-4BBBA65B9D5E}" type="presOf" srcId="{D324A75F-EAC2-4EF2-959F-CD12B2ED0700}" destId="{840994F3-71B9-473A-A1A5-732D69535307}" srcOrd="0" destOrd="0" presId="urn:microsoft.com/office/officeart/2005/8/layout/hProcess10"/>
    <dgm:cxn modelId="{18DAFA5D-43A5-4EB4-9C8E-3BE4326FE2BD}" type="presOf" srcId="{01531359-8EE3-4A9B-A267-768CC64BAB74}" destId="{A1CC5BD9-A3D7-4187-A05E-EB49894ECF73}" srcOrd="0" destOrd="0" presId="urn:microsoft.com/office/officeart/2005/8/layout/hProcess10"/>
    <dgm:cxn modelId="{7E031693-E6EE-4ED1-A9F0-C9FFB4AEFEE1}" type="presOf" srcId="{F8B6421D-AF54-41EF-B2B2-25ABE931D3B8}" destId="{7B50F3DC-ABD1-427A-9C73-EE827C99B6A6}" srcOrd="1" destOrd="0" presId="urn:microsoft.com/office/officeart/2005/8/layout/hProcess10"/>
    <dgm:cxn modelId="{5446E9A4-7C97-4579-849B-AE8E3AACF8D6}" type="presOf" srcId="{DA299EC9-4084-4F16-803D-1F4C400E617F}" destId="{B456E722-6BB4-4DBA-BFD1-89616A349927}" srcOrd="0" destOrd="0" presId="urn:microsoft.com/office/officeart/2005/8/layout/hProcess10"/>
    <dgm:cxn modelId="{F0EB1EFE-733E-487E-A7F8-6DF6955CBD1E}" type="presParOf" srcId="{B456E722-6BB4-4DBA-BFD1-89616A349927}" destId="{1A7925DB-833F-4379-A716-5604AF508232}" srcOrd="0" destOrd="0" presId="urn:microsoft.com/office/officeart/2005/8/layout/hProcess10"/>
    <dgm:cxn modelId="{FF2F908D-5893-4B68-867D-8923205C0ED7}" type="presParOf" srcId="{1A7925DB-833F-4379-A716-5604AF508232}" destId="{9E46CF03-B33D-428B-9E2B-4BFD4822E58A}" srcOrd="0" destOrd="0" presId="urn:microsoft.com/office/officeart/2005/8/layout/hProcess10"/>
    <dgm:cxn modelId="{D22D87A9-D01A-4A4E-A5DE-D8B6B7137E8B}" type="presParOf" srcId="{1A7925DB-833F-4379-A716-5604AF508232}" destId="{BB75EFB2-CD15-4A05-BD1D-7260BD057B58}" srcOrd="1" destOrd="0" presId="urn:microsoft.com/office/officeart/2005/8/layout/hProcess10"/>
    <dgm:cxn modelId="{91034306-275B-418D-918F-68C6764B7A2A}" type="presParOf" srcId="{B456E722-6BB4-4DBA-BFD1-89616A349927}" destId="{F8477F62-0FF9-4098-ABCE-3B83D07EBEB7}" srcOrd="1" destOrd="0" presId="urn:microsoft.com/office/officeart/2005/8/layout/hProcess10"/>
    <dgm:cxn modelId="{668B2ECE-DBE5-42D1-9F27-32C3D40FD832}" type="presParOf" srcId="{F8477F62-0FF9-4098-ABCE-3B83D07EBEB7}" destId="{7B50F3DC-ABD1-427A-9C73-EE827C99B6A6}" srcOrd="0" destOrd="0" presId="urn:microsoft.com/office/officeart/2005/8/layout/hProcess10"/>
    <dgm:cxn modelId="{492A7989-F602-4A0C-B294-E5C86F4483E5}" type="presParOf" srcId="{B456E722-6BB4-4DBA-BFD1-89616A349927}" destId="{7A4A1FD3-2E7E-4F36-8AC0-F26C1D4E9B18}" srcOrd="2" destOrd="0" presId="urn:microsoft.com/office/officeart/2005/8/layout/hProcess10"/>
    <dgm:cxn modelId="{EA0A206E-BCA3-462D-B06D-88A937D1BD68}" type="presParOf" srcId="{7A4A1FD3-2E7E-4F36-8AC0-F26C1D4E9B18}" destId="{90AFBB5F-F03A-467A-A602-7FC6E22A9DDB}" srcOrd="0" destOrd="0" presId="urn:microsoft.com/office/officeart/2005/8/layout/hProcess10"/>
    <dgm:cxn modelId="{B0C02CCB-3310-4851-AD1C-AB3C57E5C10B}" type="presParOf" srcId="{7A4A1FD3-2E7E-4F36-8AC0-F26C1D4E9B18}" destId="{A2BF9937-B11E-45BA-A19B-D647316BABAC}" srcOrd="1" destOrd="0" presId="urn:microsoft.com/office/officeart/2005/8/layout/hProcess10"/>
    <dgm:cxn modelId="{78CCB3FC-6F68-4E17-A4D6-4A114C0E2D0F}" type="presParOf" srcId="{B456E722-6BB4-4DBA-BFD1-89616A349927}" destId="{A1CC5BD9-A3D7-4187-A05E-EB49894ECF73}" srcOrd="3" destOrd="0" presId="urn:microsoft.com/office/officeart/2005/8/layout/hProcess10"/>
    <dgm:cxn modelId="{CA63A42C-9010-4ECB-A40F-841DC8E69BED}" type="presParOf" srcId="{A1CC5BD9-A3D7-4187-A05E-EB49894ECF73}" destId="{7207B880-1CB5-4D72-841D-FACC5BA8EBD5}" srcOrd="0" destOrd="0" presId="urn:microsoft.com/office/officeart/2005/8/layout/hProcess10"/>
    <dgm:cxn modelId="{7BF422D9-5531-4A13-A4E2-F6257F0A519E}" type="presParOf" srcId="{B456E722-6BB4-4DBA-BFD1-89616A349927}" destId="{0BB897E0-81FE-4513-B570-8AC806CC7978}" srcOrd="4" destOrd="0" presId="urn:microsoft.com/office/officeart/2005/8/layout/hProcess10"/>
    <dgm:cxn modelId="{DFC0C71E-6C24-459B-AFD2-8A02F8C499B6}" type="presParOf" srcId="{0BB897E0-81FE-4513-B570-8AC806CC7978}" destId="{71B626E4-4524-4A8F-AD94-D4BB2A15C10B}" srcOrd="0" destOrd="0" presId="urn:microsoft.com/office/officeart/2005/8/layout/hProcess10"/>
    <dgm:cxn modelId="{54141075-A7EE-49F4-ADD5-D2B957682EB9}" type="presParOf" srcId="{0BB897E0-81FE-4513-B570-8AC806CC7978}" destId="{840994F3-71B9-473A-A1A5-732D69535307}" srcOrd="1" destOrd="0" presId="urn:microsoft.com/office/officeart/2005/8/layout/hProcess1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46CF03-B33D-428B-9E2B-4BFD4822E58A}">
      <dsp:nvSpPr>
        <dsp:cNvPr id="0" name=""/>
        <dsp:cNvSpPr/>
      </dsp:nvSpPr>
      <dsp:spPr>
        <a:xfrm>
          <a:off x="7234" y="1337378"/>
          <a:ext cx="3408276" cy="3408276"/>
        </a:xfrm>
        <a:prstGeom prst="roundRect">
          <a:avLst>
            <a:gd name="adj" fmla="val 10000"/>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75EFB2-CD15-4A05-BD1D-7260BD057B58}">
      <dsp:nvSpPr>
        <dsp:cNvPr id="0" name=""/>
        <dsp:cNvSpPr/>
      </dsp:nvSpPr>
      <dsp:spPr>
        <a:xfrm>
          <a:off x="562070" y="3382344"/>
          <a:ext cx="3408276" cy="34082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IL-17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IL-4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TGF- </a:t>
          </a:r>
          <a:r>
            <a:rPr lang="el-GR" sz="3000" b="1" kern="1200" dirty="0">
              <a:latin typeface="Times New Roman" pitchFamily="18" charset="0"/>
              <a:cs typeface="Times New Roman" pitchFamily="18" charset="0"/>
            </a:rPr>
            <a:t>β</a:t>
          </a:r>
          <a:r>
            <a:rPr lang="en-US" sz="3000" b="1" kern="1200" dirty="0">
              <a:latin typeface="Times New Roman" pitchFamily="18" charset="0"/>
              <a:cs typeface="Times New Roman" pitchFamily="18" charset="0"/>
            </a:rPr>
            <a:t> ↑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IL-23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IL-33 &amp; sST2 ↑ </a:t>
          </a:r>
        </a:p>
      </dsp:txBody>
      <dsp:txXfrm>
        <a:off x="661895" y="3482169"/>
        <a:ext cx="3208626" cy="3208626"/>
      </dsp:txXfrm>
    </dsp:sp>
    <dsp:sp modelId="{F8477F62-0FF9-4098-ABCE-3B83D07EBEB7}">
      <dsp:nvSpPr>
        <dsp:cNvPr id="0" name=""/>
        <dsp:cNvSpPr/>
      </dsp:nvSpPr>
      <dsp:spPr>
        <a:xfrm>
          <a:off x="4072020" y="2632036"/>
          <a:ext cx="656509" cy="81896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en-GB" sz="3700" kern="1200">
            <a:latin typeface="Times New Roman" pitchFamily="18" charset="0"/>
            <a:cs typeface="Times New Roman" pitchFamily="18" charset="0"/>
          </a:endParaRPr>
        </a:p>
      </dsp:txBody>
      <dsp:txXfrm>
        <a:off x="4072020" y="2795828"/>
        <a:ext cx="459556" cy="491377"/>
      </dsp:txXfrm>
    </dsp:sp>
    <dsp:sp modelId="{90AFBB5F-F03A-467A-A602-7FC6E22A9DDB}">
      <dsp:nvSpPr>
        <dsp:cNvPr id="0" name=""/>
        <dsp:cNvSpPr/>
      </dsp:nvSpPr>
      <dsp:spPr>
        <a:xfrm>
          <a:off x="5291251" y="1337378"/>
          <a:ext cx="3408276" cy="3408276"/>
        </a:xfrm>
        <a:prstGeom prst="roundRect">
          <a:avLst>
            <a:gd name="adj" fmla="val 10000"/>
          </a:avLst>
        </a:prstGeom>
        <a:solidFill>
          <a:schemeClr val="accent2">
            <a:tint val="50000"/>
            <a:hueOff val="2528518"/>
            <a:satOff val="-3470"/>
            <a:lumOff val="5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BF9937-B11E-45BA-A19B-D647316BABAC}">
      <dsp:nvSpPr>
        <dsp:cNvPr id="0" name=""/>
        <dsp:cNvSpPr/>
      </dsp:nvSpPr>
      <dsp:spPr>
        <a:xfrm>
          <a:off x="5846087" y="3382344"/>
          <a:ext cx="3408276" cy="3408276"/>
        </a:xfrm>
        <a:prstGeom prst="roundRect">
          <a:avLst>
            <a:gd name="adj" fmla="val 1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IL-4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TGF- </a:t>
          </a:r>
          <a:r>
            <a:rPr lang="el-GR" sz="3000" b="1" kern="1200" dirty="0">
              <a:latin typeface="Times New Roman" pitchFamily="18" charset="0"/>
              <a:cs typeface="Times New Roman" pitchFamily="18" charset="0"/>
            </a:rPr>
            <a:t>β</a:t>
          </a:r>
          <a:r>
            <a:rPr lang="en-US" sz="3000" b="1" kern="1200" dirty="0">
              <a:latin typeface="Times New Roman" pitchFamily="18" charset="0"/>
              <a:cs typeface="Times New Roman" pitchFamily="18" charset="0"/>
            </a:rPr>
            <a:t> ↑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IL-23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IL-33 &amp; sST2 ↑ </a:t>
          </a:r>
        </a:p>
      </dsp:txBody>
      <dsp:txXfrm>
        <a:off x="5945912" y="3482169"/>
        <a:ext cx="3208626" cy="3208626"/>
      </dsp:txXfrm>
    </dsp:sp>
    <dsp:sp modelId="{A1CC5BD9-A3D7-4187-A05E-EB49894ECF73}">
      <dsp:nvSpPr>
        <dsp:cNvPr id="0" name=""/>
        <dsp:cNvSpPr/>
      </dsp:nvSpPr>
      <dsp:spPr>
        <a:xfrm>
          <a:off x="9356037" y="2632036"/>
          <a:ext cx="656509" cy="818961"/>
        </a:xfrm>
        <a:prstGeom prst="righ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en-GB" sz="3700" kern="1200">
            <a:latin typeface="Times New Roman" pitchFamily="18" charset="0"/>
            <a:cs typeface="Times New Roman" pitchFamily="18" charset="0"/>
          </a:endParaRPr>
        </a:p>
      </dsp:txBody>
      <dsp:txXfrm>
        <a:off x="9356037" y="2795828"/>
        <a:ext cx="459556" cy="491377"/>
      </dsp:txXfrm>
    </dsp:sp>
    <dsp:sp modelId="{71B626E4-4524-4A8F-AD94-D4BB2A15C10B}">
      <dsp:nvSpPr>
        <dsp:cNvPr id="0" name=""/>
        <dsp:cNvSpPr/>
      </dsp:nvSpPr>
      <dsp:spPr>
        <a:xfrm>
          <a:off x="10575269" y="1337378"/>
          <a:ext cx="3408276" cy="3408276"/>
        </a:xfrm>
        <a:prstGeom prst="roundRect">
          <a:avLst>
            <a:gd name="adj" fmla="val 10000"/>
          </a:avLst>
        </a:prstGeom>
        <a:solidFill>
          <a:schemeClr val="accent2">
            <a:tint val="50000"/>
            <a:hueOff val="5057036"/>
            <a:satOff val="-6941"/>
            <a:lumOff val="1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0994F3-71B9-473A-A1A5-732D69535307}">
      <dsp:nvSpPr>
        <dsp:cNvPr id="0" name=""/>
        <dsp:cNvSpPr/>
      </dsp:nvSpPr>
      <dsp:spPr>
        <a:xfrm>
          <a:off x="11130105" y="3382344"/>
          <a:ext cx="3408276" cy="3408276"/>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TGF- </a:t>
          </a:r>
          <a:r>
            <a:rPr lang="el-GR" sz="3000" b="1" kern="1200" dirty="0">
              <a:latin typeface="Times New Roman" pitchFamily="18" charset="0"/>
              <a:cs typeface="Times New Roman" pitchFamily="18" charset="0"/>
            </a:rPr>
            <a:t>β</a:t>
          </a:r>
          <a:r>
            <a:rPr lang="en-US" sz="3000" b="1" kern="1200" dirty="0">
              <a:latin typeface="Times New Roman" pitchFamily="18" charset="0"/>
              <a:cs typeface="Times New Roman" pitchFamily="18" charset="0"/>
            </a:rPr>
            <a:t>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IL-23 ↑ </a:t>
          </a:r>
        </a:p>
        <a:p>
          <a:pPr lvl="0" algn="ctr" defTabSz="1333500">
            <a:lnSpc>
              <a:spcPct val="90000"/>
            </a:lnSpc>
            <a:spcBef>
              <a:spcPct val="0"/>
            </a:spcBef>
            <a:spcAft>
              <a:spcPct val="35000"/>
            </a:spcAft>
          </a:pPr>
          <a:r>
            <a:rPr lang="en-US" sz="3000" b="1" kern="1200" dirty="0">
              <a:latin typeface="Times New Roman" pitchFamily="18" charset="0"/>
              <a:cs typeface="Times New Roman" pitchFamily="18" charset="0"/>
            </a:rPr>
            <a:t>Gal-3 ↑ </a:t>
          </a:r>
          <a:endParaRPr lang="en-GB" sz="3000" b="1" kern="1200" dirty="0">
            <a:latin typeface="Times New Roman" pitchFamily="18" charset="0"/>
            <a:cs typeface="Times New Roman" pitchFamily="18" charset="0"/>
          </a:endParaRPr>
        </a:p>
      </dsp:txBody>
      <dsp:txXfrm>
        <a:off x="11229930" y="3482169"/>
        <a:ext cx="3208626" cy="320862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4284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3773715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a:p>
            <a:endParaRPr lang="sr-Cyrl-RS" dirty="0"/>
          </a:p>
          <a:p>
            <a:endParaRPr lang="sr-Cyrl-RS" dirty="0"/>
          </a:p>
          <a:p>
            <a:endParaRPr lang="en-RS" dirty="0"/>
          </a:p>
        </p:txBody>
      </p:sp>
    </p:spTree>
    <p:extLst>
      <p:ext uri="{BB962C8B-B14F-4D97-AF65-F5344CB8AC3E}">
        <p14:creationId xmlns:p14="http://schemas.microsoft.com/office/powerpoint/2010/main" val="2223259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p:txBody>
      </p:sp>
    </p:spTree>
    <p:extLst>
      <p:ext uri="{BB962C8B-B14F-4D97-AF65-F5344CB8AC3E}">
        <p14:creationId xmlns:p14="http://schemas.microsoft.com/office/powerpoint/2010/main" val="685864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p:txBody>
      </p:sp>
    </p:spTree>
    <p:extLst>
      <p:ext uri="{BB962C8B-B14F-4D97-AF65-F5344CB8AC3E}">
        <p14:creationId xmlns:p14="http://schemas.microsoft.com/office/powerpoint/2010/main" val="152917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3312818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1064442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2154088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p:txBody>
      </p:sp>
    </p:spTree>
    <p:extLst>
      <p:ext uri="{BB962C8B-B14F-4D97-AF65-F5344CB8AC3E}">
        <p14:creationId xmlns:p14="http://schemas.microsoft.com/office/powerpoint/2010/main" val="206833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240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endParaRPr lang="en-RS" dirty="0"/>
          </a:p>
          <a:p>
            <a:endParaRPr lang="en-RS" dirty="0"/>
          </a:p>
        </p:txBody>
      </p:sp>
    </p:spTree>
    <p:extLst>
      <p:ext uri="{BB962C8B-B14F-4D97-AF65-F5344CB8AC3E}">
        <p14:creationId xmlns:p14="http://schemas.microsoft.com/office/powerpoint/2010/main" val="1175655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259699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p:txBody>
      </p:sp>
    </p:spTree>
    <p:extLst>
      <p:ext uri="{BB962C8B-B14F-4D97-AF65-F5344CB8AC3E}">
        <p14:creationId xmlns:p14="http://schemas.microsoft.com/office/powerpoint/2010/main" val="2704769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1592948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1287057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sr-Cyrl-RS" dirty="0"/>
          </a:p>
        </p:txBody>
      </p:sp>
    </p:spTree>
    <p:extLst>
      <p:ext uri="{BB962C8B-B14F-4D97-AF65-F5344CB8AC3E}">
        <p14:creationId xmlns:p14="http://schemas.microsoft.com/office/powerpoint/2010/main" val="39976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RS" dirty="0"/>
          </a:p>
        </p:txBody>
      </p:sp>
    </p:spTree>
    <p:extLst>
      <p:ext uri="{BB962C8B-B14F-4D97-AF65-F5344CB8AC3E}">
        <p14:creationId xmlns:p14="http://schemas.microsoft.com/office/powerpoint/2010/main" val="17154361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905000" y="2857500"/>
            <a:ext cx="20574000" cy="4533900"/>
          </a:xfrm>
          <a:prstGeom prst="rect">
            <a:avLst/>
          </a:prstGeom>
        </p:spPr>
        <p:txBody>
          <a:bodyPr anchor="b"/>
          <a:lstStyle>
            <a:lvl1pPr>
              <a:defRPr>
                <a:solidFill>
                  <a:srgbClr val="FFFCF2"/>
                </a:solidFill>
                <a:effectLst>
                  <a:outerShdw blurRad="25400" dist="50800" dir="13500000" rotWithShape="0">
                    <a:srgbClr val="424242">
                      <a:alpha val="50000"/>
                    </a:srgbClr>
                  </a:outerShdw>
                </a:effectLst>
              </a:defRPr>
            </a:lvl1pPr>
          </a:lstStyle>
          <a:p>
            <a:r>
              <a:t>Title Text</a:t>
            </a:r>
          </a:p>
        </p:txBody>
      </p:sp>
      <p:sp>
        <p:nvSpPr>
          <p:cNvPr id="12" name="Body Level One…"/>
          <p:cNvSpPr txBox="1">
            <a:spLocks noGrp="1"/>
          </p:cNvSpPr>
          <p:nvPr>
            <p:ph type="body" sz="quarter" idx="1"/>
          </p:nvPr>
        </p:nvSpPr>
        <p:spPr>
          <a:xfrm>
            <a:off x="1905000" y="7531100"/>
            <a:ext cx="20574000" cy="1727200"/>
          </a:xfrm>
          <a:prstGeom prst="rect">
            <a:avLst/>
          </a:prstGeom>
        </p:spPr>
        <p:txBody>
          <a:bodyPr anchor="t"/>
          <a:lstStyle>
            <a:lvl1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1pPr>
            <a:lvl2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2pPr>
            <a:lvl3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3pPr>
            <a:lvl4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4pPr>
            <a:lvl5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xfrm>
            <a:off x="11935917" y="13017500"/>
            <a:ext cx="486766" cy="400609"/>
          </a:xfrm>
          <a:prstGeom prst="rect">
            <a:avLst/>
          </a:prstGeom>
        </p:spPr>
        <p:txBody>
          <a:bodyPr/>
          <a:lstStyle>
            <a:lvl1pPr>
              <a:defRPr>
                <a:solidFill>
                  <a:srgbClr val="FFFCF2"/>
                </a:solidFill>
                <a:latin typeface="+mn-lt"/>
                <a:ea typeface="+mn-ea"/>
                <a:cs typeface="+mn-cs"/>
                <a:sym typeface="Copperplate"/>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157638500_2257x3000.jpeg"/>
          <p:cNvSpPr>
            <a:spLocks noGrp="1"/>
          </p:cNvSpPr>
          <p:nvPr>
            <p:ph type="pic" idx="21"/>
          </p:nvPr>
        </p:nvSpPr>
        <p:spPr>
          <a:xfrm>
            <a:off x="0" y="-2311400"/>
            <a:ext cx="24384000" cy="18344896"/>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pPr marL="0" marR="0" lvl="0" indent="0" algn="ctr" defTabSz="825500" rtl="0" eaLnBrk="1" fontAlgn="auto" latinLnBrk="0" hangingPunct="0">
              <a:lnSpc>
                <a:spcPct val="100000"/>
              </a:lnSpc>
              <a:spcBef>
                <a:spcPts val="0"/>
              </a:spcBef>
              <a:spcAft>
                <a:spcPts val="0"/>
              </a:spcAft>
              <a:buClrTx/>
              <a:buSzTx/>
              <a:buFontTx/>
              <a:buNone/>
              <a:tabLst/>
              <a:defRPr/>
            </a:pPr>
            <a:fld id="{86CB4B4D-7CA3-9044-876B-883B54F8677D}" type="slidenum">
              <a:rPr kumimoji="0" sz="2400" b="0" i="0" u="none" strike="noStrike" kern="0" cap="none" spc="0" normalizeH="0" baseline="0" noProof="0">
                <a:ln>
                  <a:noFill/>
                </a:ln>
                <a:solidFill>
                  <a:srgbClr val="6F6A5A"/>
                </a:solidFill>
                <a:effectLst/>
                <a:uLnTx/>
                <a:uFillTx/>
                <a:latin typeface="Cochin"/>
                <a:sym typeface="Cochin"/>
              </a:rPr>
              <a:pPr marL="0" marR="0" lvl="0" indent="0" algn="ctr" defTabSz="825500" rtl="0" eaLnBrk="1" fontAlgn="auto" latinLnBrk="0" hangingPunct="0">
                <a:lnSpc>
                  <a:spcPct val="100000"/>
                </a:lnSpc>
                <a:spcBef>
                  <a:spcPts val="0"/>
                </a:spcBef>
                <a:spcAft>
                  <a:spcPts val="0"/>
                </a:spcAft>
                <a:buClrTx/>
                <a:buSzTx/>
                <a:buFontTx/>
                <a:buNone/>
                <a:tabLst/>
                <a:defRPr/>
              </a:pPr>
              <a:t>‹#›</a:t>
            </a:fld>
            <a:endParaRPr kumimoji="0" sz="2400" b="0" i="0" u="none" strike="noStrike" kern="0" cap="none" spc="0" normalizeH="0" baseline="0" noProof="0">
              <a:ln>
                <a:noFill/>
              </a:ln>
              <a:solidFill>
                <a:srgbClr val="6F6A5A"/>
              </a:solidFill>
              <a:effectLst/>
              <a:uLnTx/>
              <a:uFillTx/>
              <a:latin typeface="Cochin"/>
              <a:sym typeface="Cochin"/>
            </a:endParaRPr>
          </a:p>
        </p:txBody>
      </p:sp>
    </p:spTree>
    <p:extLst>
      <p:ext uri="{BB962C8B-B14F-4D97-AF65-F5344CB8AC3E}">
        <p14:creationId xmlns:p14="http://schemas.microsoft.com/office/powerpoint/2010/main" val="111817840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1"/>
            <a:ext cx="20726400" cy="2940050"/>
          </a:xfrm>
        </p:spPr>
        <p:txBody>
          <a:bodyPr/>
          <a:lstStyle/>
          <a:p>
            <a:r>
              <a:rPr lang="en-US"/>
              <a:t>Click to edit Master title style</a:t>
            </a:r>
            <a:endParaRPr lang="en-GB"/>
          </a:p>
        </p:txBody>
      </p:sp>
      <p:sp>
        <p:nvSpPr>
          <p:cNvPr id="3" name="Subtitle 2"/>
          <p:cNvSpPr>
            <a:spLocks noGrp="1"/>
          </p:cNvSpPr>
          <p:nvPr>
            <p:ph type="subTitle" idx="1"/>
          </p:nvPr>
        </p:nvSpPr>
        <p:spPr>
          <a:xfrm>
            <a:off x="3657600" y="7772400"/>
            <a:ext cx="17068800" cy="3505200"/>
          </a:xfrm>
        </p:spPr>
        <p:txBody>
          <a:bodyPr/>
          <a:lstStyle>
            <a:lvl1pPr marL="0" indent="0" algn="ctr">
              <a:buNone/>
              <a:defRPr>
                <a:solidFill>
                  <a:schemeClr val="tx1">
                    <a:tint val="75000"/>
                  </a:schemeClr>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F016D0A-5592-DF40-B16F-6025A4692525}"/>
              </a:ext>
            </a:extLst>
          </p:cNvPr>
          <p:cNvSpPr>
            <a:spLocks noGrp="1"/>
          </p:cNvSpPr>
          <p:nvPr>
            <p:ph type="dt" sz="half" idx="10"/>
          </p:nvPr>
        </p:nvSpPr>
        <p:spPr/>
        <p:txBody>
          <a:bodyPr/>
          <a:lstStyle>
            <a:lvl1pPr>
              <a:defRPr/>
            </a:lvl1pPr>
          </a:lstStyle>
          <a:p>
            <a:pPr>
              <a:defRPr/>
            </a:pPr>
            <a:fld id="{DA51477B-0DC1-0C4C-9365-7F3901127BFA}" type="datetimeFigureOut">
              <a:rPr lang="en-US"/>
              <a:pPr>
                <a:defRPr/>
              </a:pPr>
              <a:t>2/14/2024</a:t>
            </a:fld>
            <a:endParaRPr lang="en-GB"/>
          </a:p>
        </p:txBody>
      </p:sp>
      <p:sp>
        <p:nvSpPr>
          <p:cNvPr id="5" name="Footer Placeholder 4">
            <a:extLst>
              <a:ext uri="{FF2B5EF4-FFF2-40B4-BE49-F238E27FC236}">
                <a16:creationId xmlns:a16="http://schemas.microsoft.com/office/drawing/2014/main" id="{47426AE8-F201-8D45-8572-CBD718B0C69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22107CF-0BAA-A941-9D89-E1BCF5D8F415}"/>
              </a:ext>
            </a:extLst>
          </p:cNvPr>
          <p:cNvSpPr>
            <a:spLocks noGrp="1"/>
          </p:cNvSpPr>
          <p:nvPr>
            <p:ph type="sldNum" sz="quarter" idx="12"/>
          </p:nvPr>
        </p:nvSpPr>
        <p:spPr/>
        <p:txBody>
          <a:bodyPr/>
          <a:lstStyle>
            <a:lvl1pPr>
              <a:defRPr/>
            </a:lvl1pPr>
          </a:lstStyle>
          <a:p>
            <a:fld id="{A02E0C69-A4CE-2044-BE0B-BF2ABFCB6ED0}" type="slidenum">
              <a:rPr lang="en-GB" altLang="en-RS"/>
              <a:pPr/>
              <a:t>‹#›</a:t>
            </a:fld>
            <a:endParaRPr lang="en-GB" altLang="en-RS"/>
          </a:p>
        </p:txBody>
      </p:sp>
    </p:spTree>
    <p:extLst>
      <p:ext uri="{BB962C8B-B14F-4D97-AF65-F5344CB8AC3E}">
        <p14:creationId xmlns:p14="http://schemas.microsoft.com/office/powerpoint/2010/main" val="2986724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9AB49F8-93EC-C940-BD53-286A2A4DA9EF}"/>
              </a:ext>
            </a:extLst>
          </p:cNvPr>
          <p:cNvSpPr>
            <a:spLocks noGrp="1"/>
          </p:cNvSpPr>
          <p:nvPr>
            <p:ph type="dt" sz="half" idx="10"/>
          </p:nvPr>
        </p:nvSpPr>
        <p:spPr/>
        <p:txBody>
          <a:bodyPr/>
          <a:lstStyle>
            <a:lvl1pPr>
              <a:defRPr/>
            </a:lvl1pPr>
          </a:lstStyle>
          <a:p>
            <a:pPr>
              <a:defRPr/>
            </a:pPr>
            <a:fld id="{A228CC84-7B6C-9647-B0D2-2C4B81099119}" type="datetimeFigureOut">
              <a:rPr lang="en-US"/>
              <a:pPr>
                <a:defRPr/>
              </a:pPr>
              <a:t>2/14/2024</a:t>
            </a:fld>
            <a:endParaRPr lang="en-GB"/>
          </a:p>
        </p:txBody>
      </p:sp>
      <p:sp>
        <p:nvSpPr>
          <p:cNvPr id="5" name="Footer Placeholder 4">
            <a:extLst>
              <a:ext uri="{FF2B5EF4-FFF2-40B4-BE49-F238E27FC236}">
                <a16:creationId xmlns:a16="http://schemas.microsoft.com/office/drawing/2014/main" id="{937884FE-942A-D647-A4D8-EEF7DA34D94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DC66F3C-55A1-DF49-9240-DF2FDD899307}"/>
              </a:ext>
            </a:extLst>
          </p:cNvPr>
          <p:cNvSpPr>
            <a:spLocks noGrp="1"/>
          </p:cNvSpPr>
          <p:nvPr>
            <p:ph type="sldNum" sz="quarter" idx="12"/>
          </p:nvPr>
        </p:nvSpPr>
        <p:spPr/>
        <p:txBody>
          <a:bodyPr/>
          <a:lstStyle>
            <a:lvl1pPr>
              <a:defRPr/>
            </a:lvl1pPr>
          </a:lstStyle>
          <a:p>
            <a:fld id="{BF98EC86-5B84-A740-8317-779316F58E57}" type="slidenum">
              <a:rPr lang="en-GB" altLang="en-RS"/>
              <a:pPr/>
              <a:t>‹#›</a:t>
            </a:fld>
            <a:endParaRPr lang="en-GB" altLang="en-RS"/>
          </a:p>
        </p:txBody>
      </p:sp>
    </p:spTree>
    <p:extLst>
      <p:ext uri="{BB962C8B-B14F-4D97-AF65-F5344CB8AC3E}">
        <p14:creationId xmlns:p14="http://schemas.microsoft.com/office/powerpoint/2010/main" val="1871271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168" y="8813801"/>
            <a:ext cx="20726400" cy="2724150"/>
          </a:xfrm>
        </p:spPr>
        <p:txBody>
          <a:bodyPr anchor="t"/>
          <a:lstStyle>
            <a:lvl1pPr algn="l">
              <a:defRPr sz="8000" b="1" cap="all">
                <a:solidFill>
                  <a:srgbClr val="CC0066"/>
                </a:solidFill>
                <a:effectLst>
                  <a:outerShdw blurRad="38100" dist="38100" dir="2700000" algn="tl">
                    <a:srgbClr val="000000">
                      <a:alpha val="43137"/>
                    </a:srgbClr>
                  </a:outerShdw>
                </a:effectLst>
                <a:latin typeface="Garamond" pitchFamily="18" charset="0"/>
              </a:defRPr>
            </a:lvl1pPr>
          </a:lstStyle>
          <a:p>
            <a:r>
              <a:rPr lang="en-US" dirty="0"/>
              <a:t>Click to edit Master title style</a:t>
            </a:r>
            <a:endParaRPr lang="en-GB" dirty="0"/>
          </a:p>
        </p:txBody>
      </p:sp>
      <p:sp>
        <p:nvSpPr>
          <p:cNvPr id="3" name="Text Placeholder 2"/>
          <p:cNvSpPr>
            <a:spLocks noGrp="1"/>
          </p:cNvSpPr>
          <p:nvPr>
            <p:ph type="body" idx="1"/>
          </p:nvPr>
        </p:nvSpPr>
        <p:spPr>
          <a:xfrm>
            <a:off x="1926168" y="5813427"/>
            <a:ext cx="20726400" cy="3000374"/>
          </a:xfrm>
        </p:spPr>
        <p:txBody>
          <a:bodyPr anchor="b"/>
          <a:lstStyle>
            <a:lvl1pPr marL="0" indent="0">
              <a:buNone/>
              <a:defRPr sz="4000">
                <a:solidFill>
                  <a:schemeClr val="tx1">
                    <a:tint val="75000"/>
                  </a:schemeClr>
                </a:solidFill>
                <a:latin typeface="Garamond" pitchFamily="18" charset="0"/>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341439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19200" y="3200401"/>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2395200" y="3200401"/>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DF62FB57-A388-4144-8639-C88CC0CFC72E}"/>
              </a:ext>
            </a:extLst>
          </p:cNvPr>
          <p:cNvSpPr>
            <a:spLocks noGrp="1"/>
          </p:cNvSpPr>
          <p:nvPr>
            <p:ph type="dt" sz="half" idx="10"/>
          </p:nvPr>
        </p:nvSpPr>
        <p:spPr/>
        <p:txBody>
          <a:bodyPr/>
          <a:lstStyle>
            <a:lvl1pPr>
              <a:defRPr/>
            </a:lvl1pPr>
          </a:lstStyle>
          <a:p>
            <a:pPr>
              <a:defRPr/>
            </a:pPr>
            <a:fld id="{04CC766D-4B13-F74D-9622-9A0E580127F2}" type="datetimeFigureOut">
              <a:rPr lang="en-US"/>
              <a:pPr>
                <a:defRPr/>
              </a:pPr>
              <a:t>2/14/2024</a:t>
            </a:fld>
            <a:endParaRPr lang="en-GB"/>
          </a:p>
        </p:txBody>
      </p:sp>
      <p:sp>
        <p:nvSpPr>
          <p:cNvPr id="6" name="Footer Placeholder 4">
            <a:extLst>
              <a:ext uri="{FF2B5EF4-FFF2-40B4-BE49-F238E27FC236}">
                <a16:creationId xmlns:a16="http://schemas.microsoft.com/office/drawing/2014/main" id="{C9DB465E-542A-B441-8A98-E8B974E0EAA3}"/>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94FC4CF-ED43-F94D-A015-FE1E3217A6E2}"/>
              </a:ext>
            </a:extLst>
          </p:cNvPr>
          <p:cNvSpPr>
            <a:spLocks noGrp="1"/>
          </p:cNvSpPr>
          <p:nvPr>
            <p:ph type="sldNum" sz="quarter" idx="12"/>
          </p:nvPr>
        </p:nvSpPr>
        <p:spPr/>
        <p:txBody>
          <a:bodyPr/>
          <a:lstStyle>
            <a:lvl1pPr>
              <a:defRPr/>
            </a:lvl1pPr>
          </a:lstStyle>
          <a:p>
            <a:fld id="{278AF0F2-9BE7-0A4C-91B4-4957B5FCE449}" type="slidenum">
              <a:rPr lang="en-GB" altLang="en-RS"/>
              <a:pPr/>
              <a:t>‹#›</a:t>
            </a:fld>
            <a:endParaRPr lang="en-GB" altLang="en-RS"/>
          </a:p>
        </p:txBody>
      </p:sp>
    </p:spTree>
    <p:extLst>
      <p:ext uri="{BB962C8B-B14F-4D97-AF65-F5344CB8AC3E}">
        <p14:creationId xmlns:p14="http://schemas.microsoft.com/office/powerpoint/2010/main" val="1418868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2386735" y="3070226"/>
            <a:ext cx="10778067"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86735" y="4349750"/>
            <a:ext cx="10778067"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ABDB2792-F00C-1144-B4DD-D95A0866C3F5}"/>
              </a:ext>
            </a:extLst>
          </p:cNvPr>
          <p:cNvSpPr>
            <a:spLocks noGrp="1"/>
          </p:cNvSpPr>
          <p:nvPr>
            <p:ph type="dt" sz="half" idx="10"/>
          </p:nvPr>
        </p:nvSpPr>
        <p:spPr/>
        <p:txBody>
          <a:bodyPr/>
          <a:lstStyle>
            <a:lvl1pPr>
              <a:defRPr/>
            </a:lvl1pPr>
          </a:lstStyle>
          <a:p>
            <a:pPr>
              <a:defRPr/>
            </a:pPr>
            <a:fld id="{FFF580BE-D6B0-9642-AC97-830282374E71}" type="datetimeFigureOut">
              <a:rPr lang="en-US"/>
              <a:pPr>
                <a:defRPr/>
              </a:pPr>
              <a:t>2/14/2024</a:t>
            </a:fld>
            <a:endParaRPr lang="en-GB"/>
          </a:p>
        </p:txBody>
      </p:sp>
      <p:sp>
        <p:nvSpPr>
          <p:cNvPr id="8" name="Footer Placeholder 4">
            <a:extLst>
              <a:ext uri="{FF2B5EF4-FFF2-40B4-BE49-F238E27FC236}">
                <a16:creationId xmlns:a16="http://schemas.microsoft.com/office/drawing/2014/main" id="{DE7BCCCD-D089-7746-85CE-24010DD2A375}"/>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E827DDCE-5754-4243-BA48-6DE8986F082A}"/>
              </a:ext>
            </a:extLst>
          </p:cNvPr>
          <p:cNvSpPr>
            <a:spLocks noGrp="1"/>
          </p:cNvSpPr>
          <p:nvPr>
            <p:ph type="sldNum" sz="quarter" idx="12"/>
          </p:nvPr>
        </p:nvSpPr>
        <p:spPr/>
        <p:txBody>
          <a:bodyPr/>
          <a:lstStyle>
            <a:lvl1pPr>
              <a:defRPr/>
            </a:lvl1pPr>
          </a:lstStyle>
          <a:p>
            <a:fld id="{310EB388-913A-D643-B347-C10927C9B7C9}" type="slidenum">
              <a:rPr lang="en-GB" altLang="en-RS"/>
              <a:pPr/>
              <a:t>‹#›</a:t>
            </a:fld>
            <a:endParaRPr lang="en-GB" altLang="en-RS"/>
          </a:p>
        </p:txBody>
      </p:sp>
    </p:spTree>
    <p:extLst>
      <p:ext uri="{BB962C8B-B14F-4D97-AF65-F5344CB8AC3E}">
        <p14:creationId xmlns:p14="http://schemas.microsoft.com/office/powerpoint/2010/main" val="2733465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4D996617-DB80-F444-9AE4-FE0DAEC8826E}"/>
              </a:ext>
            </a:extLst>
          </p:cNvPr>
          <p:cNvSpPr>
            <a:spLocks noGrp="1"/>
          </p:cNvSpPr>
          <p:nvPr>
            <p:ph type="dt" sz="half" idx="10"/>
          </p:nvPr>
        </p:nvSpPr>
        <p:spPr/>
        <p:txBody>
          <a:bodyPr/>
          <a:lstStyle>
            <a:lvl1pPr>
              <a:defRPr/>
            </a:lvl1pPr>
          </a:lstStyle>
          <a:p>
            <a:pPr>
              <a:defRPr/>
            </a:pPr>
            <a:fld id="{4529444D-4211-6644-9F14-55DEB792DCBF}" type="datetimeFigureOut">
              <a:rPr lang="en-US"/>
              <a:pPr>
                <a:defRPr/>
              </a:pPr>
              <a:t>2/14/2024</a:t>
            </a:fld>
            <a:endParaRPr lang="en-GB"/>
          </a:p>
        </p:txBody>
      </p:sp>
      <p:sp>
        <p:nvSpPr>
          <p:cNvPr id="4" name="Footer Placeholder 4">
            <a:extLst>
              <a:ext uri="{FF2B5EF4-FFF2-40B4-BE49-F238E27FC236}">
                <a16:creationId xmlns:a16="http://schemas.microsoft.com/office/drawing/2014/main" id="{5B205B30-5911-B64C-B123-1580D4927D58}"/>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BA30352A-5262-7745-A981-B490540480EB}"/>
              </a:ext>
            </a:extLst>
          </p:cNvPr>
          <p:cNvSpPr>
            <a:spLocks noGrp="1"/>
          </p:cNvSpPr>
          <p:nvPr>
            <p:ph type="sldNum" sz="quarter" idx="12"/>
          </p:nvPr>
        </p:nvSpPr>
        <p:spPr/>
        <p:txBody>
          <a:bodyPr/>
          <a:lstStyle>
            <a:lvl1pPr>
              <a:defRPr/>
            </a:lvl1pPr>
          </a:lstStyle>
          <a:p>
            <a:fld id="{D43C1EAC-A6DE-D545-B65E-C2F93E313E28}" type="slidenum">
              <a:rPr lang="en-GB" altLang="en-RS"/>
              <a:pPr/>
              <a:t>‹#›</a:t>
            </a:fld>
            <a:endParaRPr lang="en-GB" altLang="en-RS"/>
          </a:p>
        </p:txBody>
      </p:sp>
    </p:spTree>
    <p:extLst>
      <p:ext uri="{BB962C8B-B14F-4D97-AF65-F5344CB8AC3E}">
        <p14:creationId xmlns:p14="http://schemas.microsoft.com/office/powerpoint/2010/main" val="232461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7C534F7-EA79-5B46-970F-EA81F2D40922}"/>
              </a:ext>
            </a:extLst>
          </p:cNvPr>
          <p:cNvSpPr>
            <a:spLocks noGrp="1"/>
          </p:cNvSpPr>
          <p:nvPr>
            <p:ph type="dt" sz="half" idx="10"/>
          </p:nvPr>
        </p:nvSpPr>
        <p:spPr/>
        <p:txBody>
          <a:bodyPr/>
          <a:lstStyle>
            <a:lvl1pPr>
              <a:defRPr/>
            </a:lvl1pPr>
          </a:lstStyle>
          <a:p>
            <a:pPr>
              <a:defRPr/>
            </a:pPr>
            <a:fld id="{75958837-9A62-8F40-9A2C-1906641430C4}" type="datetimeFigureOut">
              <a:rPr lang="en-US"/>
              <a:pPr>
                <a:defRPr/>
              </a:pPr>
              <a:t>2/14/2024</a:t>
            </a:fld>
            <a:endParaRPr lang="en-GB"/>
          </a:p>
        </p:txBody>
      </p:sp>
      <p:sp>
        <p:nvSpPr>
          <p:cNvPr id="3" name="Footer Placeholder 4">
            <a:extLst>
              <a:ext uri="{FF2B5EF4-FFF2-40B4-BE49-F238E27FC236}">
                <a16:creationId xmlns:a16="http://schemas.microsoft.com/office/drawing/2014/main" id="{0B3DD833-2DBA-5D46-B1DE-149D9DA1F1DC}"/>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820F15B1-EDAC-644C-87F6-18B9C97FB035}"/>
              </a:ext>
            </a:extLst>
          </p:cNvPr>
          <p:cNvSpPr>
            <a:spLocks noGrp="1"/>
          </p:cNvSpPr>
          <p:nvPr>
            <p:ph type="sldNum" sz="quarter" idx="12"/>
          </p:nvPr>
        </p:nvSpPr>
        <p:spPr/>
        <p:txBody>
          <a:bodyPr/>
          <a:lstStyle>
            <a:lvl1pPr>
              <a:defRPr/>
            </a:lvl1pPr>
          </a:lstStyle>
          <a:p>
            <a:fld id="{FF79D9C2-7709-2D4E-B2B1-338EE31BBA3E}" type="slidenum">
              <a:rPr lang="en-GB" altLang="en-RS"/>
              <a:pPr/>
              <a:t>‹#›</a:t>
            </a:fld>
            <a:endParaRPr lang="en-GB" altLang="en-RS"/>
          </a:p>
        </p:txBody>
      </p:sp>
    </p:spTree>
    <p:extLst>
      <p:ext uri="{BB962C8B-B14F-4D97-AF65-F5344CB8AC3E}">
        <p14:creationId xmlns:p14="http://schemas.microsoft.com/office/powerpoint/2010/main" val="39479386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1" y="546100"/>
            <a:ext cx="8022168" cy="2324100"/>
          </a:xfrm>
        </p:spPr>
        <p:txBody>
          <a:bodyPr anchor="b"/>
          <a:lstStyle>
            <a:lvl1pPr algn="l">
              <a:defRPr sz="4000" b="1"/>
            </a:lvl1pPr>
          </a:lstStyle>
          <a:p>
            <a:r>
              <a:rPr lang="en-US"/>
              <a:t>Click to edit Master title style</a:t>
            </a:r>
            <a:endParaRPr lang="en-GB"/>
          </a:p>
        </p:txBody>
      </p:sp>
      <p:sp>
        <p:nvSpPr>
          <p:cNvPr id="3" name="Content Placeholder 2"/>
          <p:cNvSpPr>
            <a:spLocks noGrp="1"/>
          </p:cNvSpPr>
          <p:nvPr>
            <p:ph idx="1"/>
          </p:nvPr>
        </p:nvSpPr>
        <p:spPr>
          <a:xfrm>
            <a:off x="9533467" y="546101"/>
            <a:ext cx="13631333"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219201" y="2870201"/>
            <a:ext cx="8022168" cy="9382126"/>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3">
            <a:extLst>
              <a:ext uri="{FF2B5EF4-FFF2-40B4-BE49-F238E27FC236}">
                <a16:creationId xmlns:a16="http://schemas.microsoft.com/office/drawing/2014/main" id="{2F32CCB3-C92C-F14F-9BB3-5BE007C2B829}"/>
              </a:ext>
            </a:extLst>
          </p:cNvPr>
          <p:cNvSpPr>
            <a:spLocks noGrp="1"/>
          </p:cNvSpPr>
          <p:nvPr>
            <p:ph type="dt" sz="half" idx="10"/>
          </p:nvPr>
        </p:nvSpPr>
        <p:spPr/>
        <p:txBody>
          <a:bodyPr/>
          <a:lstStyle>
            <a:lvl1pPr>
              <a:defRPr/>
            </a:lvl1pPr>
          </a:lstStyle>
          <a:p>
            <a:pPr>
              <a:defRPr/>
            </a:pPr>
            <a:fld id="{47397F85-9671-FC43-96DD-0616CA21580F}" type="datetimeFigureOut">
              <a:rPr lang="en-US"/>
              <a:pPr>
                <a:defRPr/>
              </a:pPr>
              <a:t>2/14/2024</a:t>
            </a:fld>
            <a:endParaRPr lang="en-GB"/>
          </a:p>
        </p:txBody>
      </p:sp>
      <p:sp>
        <p:nvSpPr>
          <p:cNvPr id="6" name="Footer Placeholder 4">
            <a:extLst>
              <a:ext uri="{FF2B5EF4-FFF2-40B4-BE49-F238E27FC236}">
                <a16:creationId xmlns:a16="http://schemas.microsoft.com/office/drawing/2014/main" id="{00D5BA5B-6A7D-0648-B17F-D9DE19C8A2F2}"/>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64B6246-4F34-8E4F-A503-9FF9C78AD869}"/>
              </a:ext>
            </a:extLst>
          </p:cNvPr>
          <p:cNvSpPr>
            <a:spLocks noGrp="1"/>
          </p:cNvSpPr>
          <p:nvPr>
            <p:ph type="sldNum" sz="quarter" idx="12"/>
          </p:nvPr>
        </p:nvSpPr>
        <p:spPr/>
        <p:txBody>
          <a:bodyPr/>
          <a:lstStyle>
            <a:lvl1pPr>
              <a:defRPr/>
            </a:lvl1pPr>
          </a:lstStyle>
          <a:p>
            <a:fld id="{73910E02-10DD-0944-8B1D-252854A3EEA0}" type="slidenum">
              <a:rPr lang="en-GB" altLang="en-RS"/>
              <a:pPr/>
              <a:t>‹#›</a:t>
            </a:fld>
            <a:endParaRPr lang="en-GB" altLang="en-RS"/>
          </a:p>
        </p:txBody>
      </p:sp>
    </p:spTree>
    <p:extLst>
      <p:ext uri="{BB962C8B-B14F-4D97-AF65-F5344CB8AC3E}">
        <p14:creationId xmlns:p14="http://schemas.microsoft.com/office/powerpoint/2010/main" val="4050887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Image"/>
          <p:cNvSpPr>
            <a:spLocks noGrp="1"/>
          </p:cNvSpPr>
          <p:nvPr>
            <p:ph type="pic" idx="21"/>
          </p:nvPr>
        </p:nvSpPr>
        <p:spPr>
          <a:xfrm>
            <a:off x="7010400" y="863600"/>
            <a:ext cx="10378979" cy="12975839"/>
          </a:xfrm>
          <a:prstGeom prst="rect">
            <a:avLst/>
          </a:prstGeom>
          <a:ln w="9525">
            <a:round/>
          </a:ln>
        </p:spPr>
        <p:txBody>
          <a:bodyPr lIns="91439" tIns="45719" rIns="91439" bIns="45719" anchor="t">
            <a:noAutofit/>
          </a:bodyPr>
          <a:lstStyle/>
          <a:p>
            <a:endParaRPr/>
          </a:p>
        </p:txBody>
      </p:sp>
      <p:sp>
        <p:nvSpPr>
          <p:cNvPr id="21" name="Title Text"/>
          <p:cNvSpPr txBox="1">
            <a:spLocks noGrp="1"/>
          </p:cNvSpPr>
          <p:nvPr>
            <p:ph type="title"/>
          </p:nvPr>
        </p:nvSpPr>
        <p:spPr>
          <a:xfrm>
            <a:off x="1905000" y="8953500"/>
            <a:ext cx="20574000" cy="2146300"/>
          </a:xfrm>
          <a:prstGeom prst="rect">
            <a:avLst/>
          </a:prstGeom>
        </p:spPr>
        <p:txBody>
          <a:bodyPr anchor="b"/>
          <a:lstStyle>
            <a:lvl1pPr>
              <a:defRPr>
                <a:solidFill>
                  <a:srgbClr val="FFFCF2"/>
                </a:solidFill>
                <a:effectLst>
                  <a:outerShdw blurRad="25400" dist="50800" dir="13500000" rotWithShape="0">
                    <a:srgbClr val="424242">
                      <a:alpha val="50000"/>
                    </a:srgbClr>
                  </a:outerShdw>
                </a:effectLst>
              </a:defRPr>
            </a:lvl1pPr>
          </a:lstStyle>
          <a:p>
            <a:r>
              <a:t>Title Text</a:t>
            </a:r>
          </a:p>
        </p:txBody>
      </p:sp>
      <p:sp>
        <p:nvSpPr>
          <p:cNvPr id="22" name="Body Level One…"/>
          <p:cNvSpPr txBox="1">
            <a:spLocks noGrp="1"/>
          </p:cNvSpPr>
          <p:nvPr>
            <p:ph type="body" sz="quarter" idx="1"/>
          </p:nvPr>
        </p:nvSpPr>
        <p:spPr>
          <a:xfrm>
            <a:off x="1905000" y="11074400"/>
            <a:ext cx="20574000" cy="1854200"/>
          </a:xfrm>
          <a:prstGeom prst="rect">
            <a:avLst/>
          </a:prstGeom>
        </p:spPr>
        <p:txBody>
          <a:bodyPr anchor="t"/>
          <a:lstStyle>
            <a:lvl1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1pPr>
            <a:lvl2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2pPr>
            <a:lvl3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3pPr>
            <a:lvl4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4pPr>
            <a:lvl5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11935917" y="13017500"/>
            <a:ext cx="486766" cy="400609"/>
          </a:xfrm>
          <a:prstGeom prst="rect">
            <a:avLst/>
          </a:prstGeom>
        </p:spPr>
        <p:txBody>
          <a:bodyPr/>
          <a:lstStyle>
            <a:lvl1pPr>
              <a:defRPr>
                <a:solidFill>
                  <a:srgbClr val="FFFCF2"/>
                </a:solidFill>
                <a:latin typeface="+mn-lt"/>
                <a:ea typeface="+mn-ea"/>
                <a:cs typeface="+mn-cs"/>
                <a:sym typeface="Copperplate"/>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435" y="9601200"/>
            <a:ext cx="14630400" cy="1133476"/>
          </a:xfrm>
        </p:spPr>
        <p:txBody>
          <a:bodyPr anchor="b"/>
          <a:lstStyle>
            <a:lvl1pPr algn="l">
              <a:defRPr sz="4000" b="1"/>
            </a:lvl1pPr>
          </a:lstStyle>
          <a:p>
            <a:r>
              <a:rPr lang="en-US"/>
              <a:t>Click to edit Master title style</a:t>
            </a:r>
            <a:endParaRPr lang="en-GB"/>
          </a:p>
        </p:txBody>
      </p:sp>
      <p:sp>
        <p:nvSpPr>
          <p:cNvPr id="3" name="Picture Placeholder 2"/>
          <p:cNvSpPr>
            <a:spLocks noGrp="1"/>
          </p:cNvSpPr>
          <p:nvPr>
            <p:ph type="pic" idx="1"/>
          </p:nvPr>
        </p:nvSpPr>
        <p:spPr>
          <a:xfrm>
            <a:off x="4779435" y="1225550"/>
            <a:ext cx="14630400" cy="8229600"/>
          </a:xfrm>
        </p:spPr>
        <p:txBody>
          <a:bodyPr rtlCol="0">
            <a:normAutofit/>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pPr lvl="0"/>
            <a:endParaRPr lang="en-GB" noProof="0"/>
          </a:p>
        </p:txBody>
      </p:sp>
      <p:sp>
        <p:nvSpPr>
          <p:cNvPr id="4" name="Text Placeholder 3"/>
          <p:cNvSpPr>
            <a:spLocks noGrp="1"/>
          </p:cNvSpPr>
          <p:nvPr>
            <p:ph type="body" sz="half" idx="2"/>
          </p:nvPr>
        </p:nvSpPr>
        <p:spPr>
          <a:xfrm>
            <a:off x="4779435" y="10734676"/>
            <a:ext cx="14630400" cy="160972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3">
            <a:extLst>
              <a:ext uri="{FF2B5EF4-FFF2-40B4-BE49-F238E27FC236}">
                <a16:creationId xmlns:a16="http://schemas.microsoft.com/office/drawing/2014/main" id="{537C7045-2A9F-EB45-9A47-5036D94913F9}"/>
              </a:ext>
            </a:extLst>
          </p:cNvPr>
          <p:cNvSpPr>
            <a:spLocks noGrp="1"/>
          </p:cNvSpPr>
          <p:nvPr>
            <p:ph type="dt" sz="half" idx="10"/>
          </p:nvPr>
        </p:nvSpPr>
        <p:spPr/>
        <p:txBody>
          <a:bodyPr/>
          <a:lstStyle>
            <a:lvl1pPr>
              <a:defRPr/>
            </a:lvl1pPr>
          </a:lstStyle>
          <a:p>
            <a:pPr>
              <a:defRPr/>
            </a:pPr>
            <a:fld id="{16F261CB-1620-C040-A579-51D23C7446B3}" type="datetimeFigureOut">
              <a:rPr lang="en-US"/>
              <a:pPr>
                <a:defRPr/>
              </a:pPr>
              <a:t>2/14/2024</a:t>
            </a:fld>
            <a:endParaRPr lang="en-GB"/>
          </a:p>
        </p:txBody>
      </p:sp>
      <p:sp>
        <p:nvSpPr>
          <p:cNvPr id="6" name="Footer Placeholder 4">
            <a:extLst>
              <a:ext uri="{FF2B5EF4-FFF2-40B4-BE49-F238E27FC236}">
                <a16:creationId xmlns:a16="http://schemas.microsoft.com/office/drawing/2014/main" id="{512BA232-B1B3-164C-BD99-E40A1A6F7B66}"/>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1230BFB-85EA-0349-AD94-94DD96742511}"/>
              </a:ext>
            </a:extLst>
          </p:cNvPr>
          <p:cNvSpPr>
            <a:spLocks noGrp="1"/>
          </p:cNvSpPr>
          <p:nvPr>
            <p:ph type="sldNum" sz="quarter" idx="12"/>
          </p:nvPr>
        </p:nvSpPr>
        <p:spPr/>
        <p:txBody>
          <a:bodyPr/>
          <a:lstStyle>
            <a:lvl1pPr>
              <a:defRPr/>
            </a:lvl1pPr>
          </a:lstStyle>
          <a:p>
            <a:fld id="{323E7EDC-B4A1-0541-A9F1-D683A737E33F}" type="slidenum">
              <a:rPr lang="en-GB" altLang="en-RS"/>
              <a:pPr/>
              <a:t>‹#›</a:t>
            </a:fld>
            <a:endParaRPr lang="en-GB" altLang="en-RS"/>
          </a:p>
        </p:txBody>
      </p:sp>
    </p:spTree>
    <p:extLst>
      <p:ext uri="{BB962C8B-B14F-4D97-AF65-F5344CB8AC3E}">
        <p14:creationId xmlns:p14="http://schemas.microsoft.com/office/powerpoint/2010/main" val="34587042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531A73-3B99-8A45-A4D9-4A74A344FEA3}"/>
              </a:ext>
            </a:extLst>
          </p:cNvPr>
          <p:cNvSpPr>
            <a:spLocks noGrp="1"/>
          </p:cNvSpPr>
          <p:nvPr>
            <p:ph type="dt" sz="half" idx="10"/>
          </p:nvPr>
        </p:nvSpPr>
        <p:spPr/>
        <p:txBody>
          <a:bodyPr/>
          <a:lstStyle>
            <a:lvl1pPr>
              <a:defRPr/>
            </a:lvl1pPr>
          </a:lstStyle>
          <a:p>
            <a:pPr>
              <a:defRPr/>
            </a:pPr>
            <a:fld id="{582EC619-B9AE-0742-BAF8-9AE092B2CE9B}" type="datetimeFigureOut">
              <a:rPr lang="en-US"/>
              <a:pPr>
                <a:defRPr/>
              </a:pPr>
              <a:t>2/14/2024</a:t>
            </a:fld>
            <a:endParaRPr lang="en-GB"/>
          </a:p>
        </p:txBody>
      </p:sp>
      <p:sp>
        <p:nvSpPr>
          <p:cNvPr id="5" name="Footer Placeholder 4">
            <a:extLst>
              <a:ext uri="{FF2B5EF4-FFF2-40B4-BE49-F238E27FC236}">
                <a16:creationId xmlns:a16="http://schemas.microsoft.com/office/drawing/2014/main" id="{883A0BA5-6C3F-2E4A-BBBC-14FCB7C072F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FA5ACF9-5E59-9840-9E91-55E9CD7D1C0B}"/>
              </a:ext>
            </a:extLst>
          </p:cNvPr>
          <p:cNvSpPr>
            <a:spLocks noGrp="1"/>
          </p:cNvSpPr>
          <p:nvPr>
            <p:ph type="sldNum" sz="quarter" idx="12"/>
          </p:nvPr>
        </p:nvSpPr>
        <p:spPr/>
        <p:txBody>
          <a:bodyPr/>
          <a:lstStyle>
            <a:lvl1pPr>
              <a:defRPr/>
            </a:lvl1pPr>
          </a:lstStyle>
          <a:p>
            <a:fld id="{82ADFB92-F38A-7F4C-A986-F283773C4586}" type="slidenum">
              <a:rPr lang="en-GB" altLang="en-RS"/>
              <a:pPr/>
              <a:t>‹#›</a:t>
            </a:fld>
            <a:endParaRPr lang="en-GB" altLang="en-RS"/>
          </a:p>
        </p:txBody>
      </p:sp>
    </p:spTree>
    <p:extLst>
      <p:ext uri="{BB962C8B-B14F-4D97-AF65-F5344CB8AC3E}">
        <p14:creationId xmlns:p14="http://schemas.microsoft.com/office/powerpoint/2010/main" val="3726466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7"/>
            <a:ext cx="5486400" cy="117030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19200" y="549277"/>
            <a:ext cx="160528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DEFC5B-DECA-814C-9B2A-5D2D40D108BB}"/>
              </a:ext>
            </a:extLst>
          </p:cNvPr>
          <p:cNvSpPr>
            <a:spLocks noGrp="1"/>
          </p:cNvSpPr>
          <p:nvPr>
            <p:ph type="dt" sz="half" idx="10"/>
          </p:nvPr>
        </p:nvSpPr>
        <p:spPr/>
        <p:txBody>
          <a:bodyPr/>
          <a:lstStyle>
            <a:lvl1pPr>
              <a:defRPr/>
            </a:lvl1pPr>
          </a:lstStyle>
          <a:p>
            <a:pPr>
              <a:defRPr/>
            </a:pPr>
            <a:fld id="{80C1C1CF-E7FA-784E-A9A5-0CF01C5E82E4}" type="datetimeFigureOut">
              <a:rPr lang="en-US"/>
              <a:pPr>
                <a:defRPr/>
              </a:pPr>
              <a:t>2/14/2024</a:t>
            </a:fld>
            <a:endParaRPr lang="en-GB"/>
          </a:p>
        </p:txBody>
      </p:sp>
      <p:sp>
        <p:nvSpPr>
          <p:cNvPr id="5" name="Footer Placeholder 4">
            <a:extLst>
              <a:ext uri="{FF2B5EF4-FFF2-40B4-BE49-F238E27FC236}">
                <a16:creationId xmlns:a16="http://schemas.microsoft.com/office/drawing/2014/main" id="{BF89F8EF-E737-1E4B-B04A-16261A55A37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A3FBB15-A321-7D4F-9395-3B8D52EE8A04}"/>
              </a:ext>
            </a:extLst>
          </p:cNvPr>
          <p:cNvSpPr>
            <a:spLocks noGrp="1"/>
          </p:cNvSpPr>
          <p:nvPr>
            <p:ph type="sldNum" sz="quarter" idx="12"/>
          </p:nvPr>
        </p:nvSpPr>
        <p:spPr/>
        <p:txBody>
          <a:bodyPr/>
          <a:lstStyle>
            <a:lvl1pPr>
              <a:defRPr/>
            </a:lvl1pPr>
          </a:lstStyle>
          <a:p>
            <a:fld id="{4EAEED6F-DF52-1B40-9767-9EC45BAE9390}" type="slidenum">
              <a:rPr lang="en-GB" altLang="en-RS"/>
              <a:pPr/>
              <a:t>‹#›</a:t>
            </a:fld>
            <a:endParaRPr lang="en-GB" altLang="en-RS"/>
          </a:p>
        </p:txBody>
      </p:sp>
    </p:spTree>
    <p:extLst>
      <p:ext uri="{BB962C8B-B14F-4D97-AF65-F5344CB8AC3E}">
        <p14:creationId xmlns:p14="http://schemas.microsoft.com/office/powerpoint/2010/main" val="2714566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905000" y="4584700"/>
            <a:ext cx="20574000" cy="4533900"/>
          </a:xfrm>
          <a:prstGeom prst="rect">
            <a:avLst/>
          </a:prstGeom>
        </p:spPr>
        <p:txBody>
          <a:bodyPr/>
          <a:lstStyle>
            <a:lvl1pPr>
              <a:defRPr>
                <a:solidFill>
                  <a:srgbClr val="FFFCF2"/>
                </a:solidFill>
                <a:effectLst>
                  <a:outerShdw blurRad="25400" dist="50800" dir="13500000" rotWithShape="0">
                    <a:srgbClr val="424242">
                      <a:alpha val="50000"/>
                    </a:srgbClr>
                  </a:outerShdw>
                </a:effectLst>
              </a:defRPr>
            </a:lvl1pPr>
          </a:lstStyle>
          <a:p>
            <a:r>
              <a:t>Title Text</a:t>
            </a:r>
          </a:p>
        </p:txBody>
      </p:sp>
      <p:sp>
        <p:nvSpPr>
          <p:cNvPr id="31" name="Slide Number"/>
          <p:cNvSpPr txBox="1">
            <a:spLocks noGrp="1"/>
          </p:cNvSpPr>
          <p:nvPr>
            <p:ph type="sldNum" sz="quarter" idx="2"/>
          </p:nvPr>
        </p:nvSpPr>
        <p:spPr>
          <a:xfrm>
            <a:off x="11935917" y="13017500"/>
            <a:ext cx="486766" cy="400609"/>
          </a:xfrm>
          <a:prstGeom prst="rect">
            <a:avLst/>
          </a:prstGeom>
        </p:spPr>
        <p:txBody>
          <a:bodyPr/>
          <a:lstStyle>
            <a:lvl1pPr>
              <a:defRPr>
                <a:solidFill>
                  <a:srgbClr val="FFFCF2"/>
                </a:solidFill>
                <a:latin typeface="+mn-lt"/>
                <a:ea typeface="+mn-ea"/>
                <a:cs typeface="+mn-cs"/>
                <a:sym typeface="Copperplate"/>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8" name="Image"/>
          <p:cNvSpPr>
            <a:spLocks noGrp="1"/>
          </p:cNvSpPr>
          <p:nvPr>
            <p:ph type="pic" sz="quarter" idx="21"/>
          </p:nvPr>
        </p:nvSpPr>
        <p:spPr>
          <a:xfrm>
            <a:off x="16421100" y="2882900"/>
            <a:ext cx="6345534" cy="7933210"/>
          </a:xfrm>
          <a:prstGeom prst="rect">
            <a:avLst/>
          </a:prstGeom>
          <a:ln w="9525">
            <a:round/>
          </a:ln>
        </p:spPr>
        <p:txBody>
          <a:bodyPr lIns="91439" tIns="45719" rIns="91439" bIns="45719" anchor="t">
            <a:noAutofit/>
          </a:bodyPr>
          <a:lstStyle/>
          <a:p>
            <a:endParaRPr/>
          </a:p>
        </p:txBody>
      </p:sp>
      <p:sp>
        <p:nvSpPr>
          <p:cNvPr id="39" name="Title Text"/>
          <p:cNvSpPr txBox="1">
            <a:spLocks noGrp="1"/>
          </p:cNvSpPr>
          <p:nvPr>
            <p:ph type="title"/>
          </p:nvPr>
        </p:nvSpPr>
        <p:spPr>
          <a:xfrm>
            <a:off x="1435100" y="3251200"/>
            <a:ext cx="14630400" cy="4483100"/>
          </a:xfrm>
          <a:prstGeom prst="rect">
            <a:avLst/>
          </a:prstGeom>
        </p:spPr>
        <p:txBody>
          <a:bodyPr anchor="b"/>
          <a:lstStyle>
            <a:lvl1pPr>
              <a:defRPr>
                <a:solidFill>
                  <a:srgbClr val="FFFCF2"/>
                </a:solidFill>
                <a:effectLst>
                  <a:outerShdw blurRad="25400" dist="50800" dir="13500000" rotWithShape="0">
                    <a:srgbClr val="424242">
                      <a:alpha val="50000"/>
                    </a:srgbClr>
                  </a:outerShdw>
                </a:effectLst>
              </a:defRPr>
            </a:lvl1pPr>
          </a:lstStyle>
          <a:p>
            <a:r>
              <a:t>Title Text</a:t>
            </a:r>
          </a:p>
        </p:txBody>
      </p:sp>
      <p:sp>
        <p:nvSpPr>
          <p:cNvPr id="40" name="Body Level One…"/>
          <p:cNvSpPr txBox="1">
            <a:spLocks noGrp="1"/>
          </p:cNvSpPr>
          <p:nvPr>
            <p:ph type="body" sz="quarter" idx="1"/>
          </p:nvPr>
        </p:nvSpPr>
        <p:spPr>
          <a:xfrm>
            <a:off x="1435100" y="7912100"/>
            <a:ext cx="14630400" cy="4559300"/>
          </a:xfrm>
          <a:prstGeom prst="rect">
            <a:avLst/>
          </a:prstGeom>
        </p:spPr>
        <p:txBody>
          <a:bodyPr anchor="t"/>
          <a:lstStyle>
            <a:lvl1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1pPr>
            <a:lvl2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2pPr>
            <a:lvl3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3pPr>
            <a:lvl4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4pPr>
            <a:lvl5pPr marL="0" indent="0" algn="ctr">
              <a:spcBef>
                <a:spcPts val="0"/>
              </a:spcBef>
              <a:buSzTx/>
              <a:buNone/>
              <a:defRPr sz="5800">
                <a:solidFill>
                  <a:srgbClr val="FFFCF2"/>
                </a:solidFill>
                <a:effectLst>
                  <a:outerShdw blurRad="25400" dist="25400" dir="13500000" rotWithShape="0">
                    <a:srgbClr val="424242">
                      <a:alpha val="50000"/>
                    </a:srgbClr>
                  </a:outerShdw>
                </a:effectLst>
                <a:latin typeface="+mn-lt"/>
                <a:ea typeface="+mn-ea"/>
                <a:cs typeface="+mn-cs"/>
                <a:sym typeface="Copperplate"/>
              </a:defRPr>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xfrm>
            <a:off x="11935917" y="13017500"/>
            <a:ext cx="486766" cy="400609"/>
          </a:xfrm>
          <a:prstGeom prst="rect">
            <a:avLst/>
          </a:prstGeom>
        </p:spPr>
        <p:txBody>
          <a:bodyPr/>
          <a:lstStyle>
            <a:lvl1pPr>
              <a:defRPr>
                <a:solidFill>
                  <a:srgbClr val="FFFCF2"/>
                </a:solidFill>
                <a:latin typeface="+mn-lt"/>
                <a:ea typeface="+mn-ea"/>
                <a:cs typeface="+mn-cs"/>
                <a:sym typeface="Copperplate"/>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xfrm>
            <a:off x="1905000" y="3898900"/>
            <a:ext cx="20574000" cy="80391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21"/>
          </p:nvPr>
        </p:nvSpPr>
        <p:spPr>
          <a:xfrm>
            <a:off x="15849600" y="3937000"/>
            <a:ext cx="6345534" cy="7933210"/>
          </a:xfrm>
          <a:prstGeom prst="rect">
            <a:avLst/>
          </a:prstGeom>
          <a:ln w="9525">
            <a:round/>
          </a:ln>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905000" y="3911600"/>
            <a:ext cx="12839700" cy="8001000"/>
          </a:xfrm>
          <a:prstGeom prst="rect">
            <a:avLst/>
          </a:prstGeom>
        </p:spPr>
        <p:txBody>
          <a:bodyPr/>
          <a:lstStyle>
            <a:lvl1pPr>
              <a:spcBef>
                <a:spcPts val="5300"/>
              </a:spcBef>
              <a:defRPr sz="4600"/>
            </a:lvl1pPr>
            <a:lvl2pPr>
              <a:spcBef>
                <a:spcPts val="5300"/>
              </a:spcBef>
              <a:defRPr sz="4600"/>
            </a:lvl2pPr>
            <a:lvl3pPr>
              <a:spcBef>
                <a:spcPts val="5300"/>
              </a:spcBef>
              <a:defRPr sz="4600"/>
            </a:lvl3pPr>
            <a:lvl4pPr>
              <a:spcBef>
                <a:spcPts val="5300"/>
              </a:spcBef>
              <a:defRPr sz="4600"/>
            </a:lvl4pPr>
            <a:lvl5pPr>
              <a:spcBef>
                <a:spcPts val="5300"/>
              </a:spcBef>
              <a:defRPr sz="4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Type a quote here.”"/>
          <p:cNvSpPr txBox="1">
            <a:spLocks noGrp="1"/>
          </p:cNvSpPr>
          <p:nvPr>
            <p:ph type="body" sz="quarter" idx="21"/>
          </p:nvPr>
        </p:nvSpPr>
        <p:spPr>
          <a:xfrm>
            <a:off x="2374900" y="5956300"/>
            <a:ext cx="19621500" cy="1066800"/>
          </a:xfrm>
          <a:prstGeom prst="rect">
            <a:avLst/>
          </a:prstGeom>
        </p:spPr>
        <p:txBody>
          <a:bodyPr>
            <a:spAutoFit/>
          </a:bodyPr>
          <a:lstStyle>
            <a:lvl1pPr marL="0" indent="0" algn="ctr">
              <a:spcBef>
                <a:spcPts val="5300"/>
              </a:spcBef>
              <a:buSzTx/>
              <a:buNone/>
              <a:defRPr sz="6600" i="1">
                <a:latin typeface="Baskerville SemiBold"/>
                <a:ea typeface="Baskerville SemiBold"/>
                <a:cs typeface="Baskerville SemiBold"/>
                <a:sym typeface="Baskerville SemiBold"/>
              </a:defRPr>
            </a:lvl1pPr>
          </a:lstStyle>
          <a:p>
            <a:r>
              <a:t>“Type a quote here.”</a:t>
            </a:r>
          </a:p>
        </p:txBody>
      </p:sp>
      <p:sp>
        <p:nvSpPr>
          <p:cNvPr id="94" name="-Johnny Appleseed"/>
          <p:cNvSpPr txBox="1">
            <a:spLocks noGrp="1"/>
          </p:cNvSpPr>
          <p:nvPr>
            <p:ph type="body" sz="quarter" idx="22"/>
          </p:nvPr>
        </p:nvSpPr>
        <p:spPr>
          <a:xfrm>
            <a:off x="2374900" y="8953500"/>
            <a:ext cx="19621500" cy="762000"/>
          </a:xfrm>
          <a:prstGeom prst="rect">
            <a:avLst/>
          </a:prstGeom>
        </p:spPr>
        <p:txBody>
          <a:bodyPr anchor="t">
            <a:spAutoFit/>
          </a:bodyPr>
          <a:lstStyle>
            <a:lvl1pPr marL="0" indent="0" algn="ctr">
              <a:spcBef>
                <a:spcPts val="0"/>
              </a:spcBef>
              <a:buSzTx/>
              <a:buNone/>
              <a:defRPr sz="4600">
                <a:solidFill>
                  <a:srgbClr val="A29A85"/>
                </a:solidFill>
              </a:defRPr>
            </a:lvl1pPr>
          </a:lstStyle>
          <a:p>
            <a:r>
              <a:t>-Johnny Appleseed</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rcRect/>
          <a:stretch>
            <a:fillRect/>
          </a:stretch>
        </a:blip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1905000" y="1778000"/>
            <a:ext cx="20574000" cy="10147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1905000" y="762000"/>
            <a:ext cx="20574000" cy="2603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4" name="Slide Number"/>
          <p:cNvSpPr txBox="1">
            <a:spLocks noGrp="1"/>
          </p:cNvSpPr>
          <p:nvPr>
            <p:ph type="sldNum" sz="quarter" idx="2"/>
          </p:nvPr>
        </p:nvSpPr>
        <p:spPr>
          <a:xfrm>
            <a:off x="11976100" y="12661900"/>
            <a:ext cx="419100" cy="457200"/>
          </a:xfrm>
          <a:prstGeom prst="rect">
            <a:avLst/>
          </a:prstGeom>
          <a:ln w="12700">
            <a:miter lim="400000"/>
          </a:ln>
        </p:spPr>
        <p:txBody>
          <a:bodyPr wrap="none" lIns="50800" tIns="50800" rIns="50800" bIns="50800">
            <a:spAutoFit/>
          </a:bodyPr>
          <a:lstStyle>
            <a:lvl1pPr>
              <a:buClrTx/>
              <a:defRPr sz="2400">
                <a:latin typeface="Cochin"/>
                <a:ea typeface="Cochin"/>
                <a:cs typeface="Cochin"/>
                <a:sym typeface="Cochin"/>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60" r:id="rId10"/>
    <p:sldLayoutId id="2147483673" r:id="rId11"/>
  </p:sldLayoutIdLst>
  <p:transition spd="med"/>
  <p:txStyles>
    <p:titleStyle>
      <a:lvl1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1pPr>
      <a:lvl2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2pPr>
      <a:lvl3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3pPr>
      <a:lvl4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4pPr>
      <a:lvl5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5pPr>
      <a:lvl6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6pPr>
      <a:lvl7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7pPr>
      <a:lvl8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8pPr>
      <a:lvl9pPr marL="0" marR="0" indent="0" algn="ctr" defTabSz="825500" rtl="0" latinLnBrk="0">
        <a:lnSpc>
          <a:spcPct val="100000"/>
        </a:lnSpc>
        <a:spcBef>
          <a:spcPts val="0"/>
        </a:spcBef>
        <a:spcAft>
          <a:spcPts val="0"/>
        </a:spcAft>
        <a:buClrTx/>
        <a:buSzTx/>
        <a:buFontTx/>
        <a:buNone/>
        <a:tabLst/>
        <a:defRPr sz="10800" b="0" i="0" u="none" strike="noStrike" cap="none" spc="0" baseline="0">
          <a:solidFill>
            <a:srgbClr val="6F6A5A"/>
          </a:solidFill>
          <a:uFillTx/>
          <a:latin typeface="+mn-lt"/>
          <a:ea typeface="+mn-ea"/>
          <a:cs typeface="+mn-cs"/>
          <a:sym typeface="Copperplate"/>
        </a:defRPr>
      </a:lvl9pPr>
    </p:titleStyle>
    <p:bodyStyle>
      <a:lvl1pPr marL="635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1pPr>
      <a:lvl2pPr marL="1270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2pPr>
      <a:lvl3pPr marL="1905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3pPr>
      <a:lvl4pPr marL="2540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4pPr>
      <a:lvl5pPr marL="3175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5pPr>
      <a:lvl6pPr marL="3810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6pPr>
      <a:lvl7pPr marL="4445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7pPr>
      <a:lvl8pPr marL="5080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8pPr>
      <a:lvl9pPr marL="5715000" marR="0" indent="-635000" algn="l" defTabSz="825500" rtl="0" latinLnBrk="0">
        <a:lnSpc>
          <a:spcPct val="100000"/>
        </a:lnSpc>
        <a:spcBef>
          <a:spcPts val="4200"/>
        </a:spcBef>
        <a:spcAft>
          <a:spcPts val="0"/>
        </a:spcAft>
        <a:buClr>
          <a:srgbClr val="A29A85"/>
        </a:buClr>
        <a:buSzPct val="100000"/>
        <a:buFontTx/>
        <a:buChar char="•"/>
        <a:tabLst/>
        <a:defRPr sz="5600" b="0" i="0" u="none" strike="noStrike" cap="none" spc="0" baseline="0">
          <a:solidFill>
            <a:srgbClr val="6F6A5A"/>
          </a:solidFill>
          <a:uFillTx/>
          <a:latin typeface="Baskerville"/>
          <a:ea typeface="Baskerville"/>
          <a:cs typeface="Baskerville"/>
          <a:sym typeface="Baskervill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Cochi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400C7D1-3E03-E840-A741-741672A81E36}"/>
              </a:ext>
            </a:extLst>
          </p:cNvPr>
          <p:cNvSpPr>
            <a:spLocks noGrp="1"/>
          </p:cNvSpPr>
          <p:nvPr>
            <p:ph type="title"/>
          </p:nvPr>
        </p:nvSpPr>
        <p:spPr bwMode="auto">
          <a:xfrm>
            <a:off x="1219200" y="549276"/>
            <a:ext cx="21945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RS"/>
              <a:t>Click to edit Master title style</a:t>
            </a:r>
            <a:endParaRPr lang="en-GB" altLang="en-RS"/>
          </a:p>
        </p:txBody>
      </p:sp>
      <p:sp>
        <p:nvSpPr>
          <p:cNvPr id="1027" name="Text Placeholder 2">
            <a:extLst>
              <a:ext uri="{FF2B5EF4-FFF2-40B4-BE49-F238E27FC236}">
                <a16:creationId xmlns:a16="http://schemas.microsoft.com/office/drawing/2014/main" id="{4E8BF97D-D7C0-BF49-AC90-D6773FA7413E}"/>
              </a:ext>
            </a:extLst>
          </p:cNvPr>
          <p:cNvSpPr>
            <a:spLocks noGrp="1"/>
          </p:cNvSpPr>
          <p:nvPr>
            <p:ph type="body" idx="1"/>
          </p:nvPr>
        </p:nvSpPr>
        <p:spPr bwMode="auto">
          <a:xfrm>
            <a:off x="1219200" y="3200401"/>
            <a:ext cx="21945600" cy="9051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RS"/>
              <a:t>Click to edit Master text styles</a:t>
            </a:r>
          </a:p>
          <a:p>
            <a:pPr lvl="1"/>
            <a:r>
              <a:rPr lang="en-US" altLang="en-RS"/>
              <a:t>Second level</a:t>
            </a:r>
          </a:p>
          <a:p>
            <a:pPr lvl="2"/>
            <a:r>
              <a:rPr lang="en-US" altLang="en-RS"/>
              <a:t>Third level</a:t>
            </a:r>
          </a:p>
          <a:p>
            <a:pPr lvl="3"/>
            <a:r>
              <a:rPr lang="en-US" altLang="en-RS"/>
              <a:t>Fourth level</a:t>
            </a:r>
          </a:p>
          <a:p>
            <a:pPr lvl="4"/>
            <a:r>
              <a:rPr lang="en-US" altLang="en-RS"/>
              <a:t>Fifth level</a:t>
            </a:r>
            <a:endParaRPr lang="en-GB" altLang="en-RS"/>
          </a:p>
        </p:txBody>
      </p:sp>
      <p:sp>
        <p:nvSpPr>
          <p:cNvPr id="4" name="Date Placeholder 3">
            <a:extLst>
              <a:ext uri="{FF2B5EF4-FFF2-40B4-BE49-F238E27FC236}">
                <a16:creationId xmlns:a16="http://schemas.microsoft.com/office/drawing/2014/main" id="{E19B5695-0A7D-0147-9D1F-16B0FC00E686}"/>
              </a:ext>
            </a:extLst>
          </p:cNvPr>
          <p:cNvSpPr>
            <a:spLocks noGrp="1"/>
          </p:cNvSpPr>
          <p:nvPr>
            <p:ph type="dt" sz="half" idx="2"/>
          </p:nvPr>
        </p:nvSpPr>
        <p:spPr>
          <a:xfrm>
            <a:off x="1219200" y="12712701"/>
            <a:ext cx="5689600" cy="730250"/>
          </a:xfrm>
          <a:prstGeom prst="rect">
            <a:avLst/>
          </a:prstGeom>
        </p:spPr>
        <p:txBody>
          <a:bodyPr vert="horz" lIns="91440" tIns="45720" rIns="91440" bIns="45720" rtlCol="0" anchor="ctr"/>
          <a:lstStyle>
            <a:lvl1pPr algn="l" fontAlgn="auto">
              <a:spcBef>
                <a:spcPts val="0"/>
              </a:spcBef>
              <a:spcAft>
                <a:spcPts val="0"/>
              </a:spcAft>
              <a:buClr>
                <a:schemeClr val="accent4">
                  <a:lumMod val="75000"/>
                </a:schemeClr>
              </a:buClr>
              <a:buFont typeface="Wingdings" pitchFamily="2" charset="2"/>
              <a:buChar char="Ø"/>
              <a:defRPr sz="2400">
                <a:solidFill>
                  <a:schemeClr val="tx1">
                    <a:tint val="75000"/>
                  </a:schemeClr>
                </a:solidFill>
                <a:latin typeface="Garamond" pitchFamily="18" charset="0"/>
                <a:cs typeface="+mn-cs"/>
              </a:defRPr>
            </a:lvl1pPr>
          </a:lstStyle>
          <a:p>
            <a:pPr>
              <a:defRPr/>
            </a:pPr>
            <a:fld id="{9CB934F6-9E7D-3642-B005-60B3F48C8078}" type="datetimeFigureOut">
              <a:rPr lang="en-US"/>
              <a:pPr>
                <a:defRPr/>
              </a:pPr>
              <a:t>2/14/2024</a:t>
            </a:fld>
            <a:endParaRPr lang="en-GB"/>
          </a:p>
        </p:txBody>
      </p:sp>
      <p:sp>
        <p:nvSpPr>
          <p:cNvPr id="5" name="Footer Placeholder 4">
            <a:extLst>
              <a:ext uri="{FF2B5EF4-FFF2-40B4-BE49-F238E27FC236}">
                <a16:creationId xmlns:a16="http://schemas.microsoft.com/office/drawing/2014/main" id="{D4AC8EE7-9643-3C4A-A2E7-6D87D8E24547}"/>
              </a:ext>
            </a:extLst>
          </p:cNvPr>
          <p:cNvSpPr>
            <a:spLocks noGrp="1"/>
          </p:cNvSpPr>
          <p:nvPr>
            <p:ph type="ftr" sz="quarter" idx="3"/>
          </p:nvPr>
        </p:nvSpPr>
        <p:spPr>
          <a:xfrm>
            <a:off x="8331200" y="12712701"/>
            <a:ext cx="7721600" cy="730250"/>
          </a:xfrm>
          <a:prstGeom prst="rect">
            <a:avLst/>
          </a:prstGeom>
        </p:spPr>
        <p:txBody>
          <a:bodyPr vert="horz" lIns="91440" tIns="45720" rIns="91440" bIns="45720" rtlCol="0" anchor="ctr"/>
          <a:lstStyle>
            <a:lvl1pPr algn="ctr" fontAlgn="auto">
              <a:spcBef>
                <a:spcPts val="0"/>
              </a:spcBef>
              <a:spcAft>
                <a:spcPts val="0"/>
              </a:spcAft>
              <a:buClr>
                <a:schemeClr val="accent4">
                  <a:lumMod val="75000"/>
                </a:schemeClr>
              </a:buClr>
              <a:buFont typeface="Wingdings" pitchFamily="2" charset="2"/>
              <a:buChar char="Ø"/>
              <a:defRPr sz="2400">
                <a:solidFill>
                  <a:schemeClr val="tx1">
                    <a:tint val="75000"/>
                  </a:schemeClr>
                </a:solidFill>
                <a:latin typeface="Garamond" pitchFamily="18" charset="0"/>
                <a:cs typeface="+mn-cs"/>
              </a:defRPr>
            </a:lvl1pPr>
          </a:lstStyle>
          <a:p>
            <a:pPr>
              <a:defRPr/>
            </a:pPr>
            <a:endParaRPr lang="en-GB"/>
          </a:p>
        </p:txBody>
      </p:sp>
      <p:sp>
        <p:nvSpPr>
          <p:cNvPr id="6" name="Slide Number Placeholder 5">
            <a:extLst>
              <a:ext uri="{FF2B5EF4-FFF2-40B4-BE49-F238E27FC236}">
                <a16:creationId xmlns:a16="http://schemas.microsoft.com/office/drawing/2014/main" id="{F0205E9B-ECBA-1545-8B23-7EB9D8217052}"/>
              </a:ext>
            </a:extLst>
          </p:cNvPr>
          <p:cNvSpPr>
            <a:spLocks noGrp="1"/>
          </p:cNvSpPr>
          <p:nvPr>
            <p:ph type="sldNum" sz="quarter" idx="4"/>
          </p:nvPr>
        </p:nvSpPr>
        <p:spPr>
          <a:xfrm>
            <a:off x="17475200" y="12712701"/>
            <a:ext cx="5689600" cy="730250"/>
          </a:xfrm>
          <a:prstGeom prst="rect">
            <a:avLst/>
          </a:prstGeom>
        </p:spPr>
        <p:txBody>
          <a:bodyPr vert="horz" wrap="square" lIns="91440" tIns="45720" rIns="91440" bIns="45720" numCol="1" anchor="ctr" anchorCtr="0" compatLnSpc="1">
            <a:prstTxWarp prst="textNoShape">
              <a:avLst/>
            </a:prstTxWarp>
          </a:bodyPr>
          <a:lstStyle>
            <a:lvl1pPr algn="r">
              <a:buClr>
                <a:srgbClr val="604A7B"/>
              </a:buClr>
              <a:buFont typeface="Wingdings" pitchFamily="2" charset="2"/>
              <a:buChar char="Ø"/>
              <a:defRPr sz="2400">
                <a:solidFill>
                  <a:srgbClr val="898989"/>
                </a:solidFill>
                <a:latin typeface="Garamond" panose="02020404030301010803" pitchFamily="18" charset="0"/>
              </a:defRPr>
            </a:lvl1pPr>
          </a:lstStyle>
          <a:p>
            <a:fld id="{BA6FCA8D-173F-064A-B33E-B5E859358BD6}" type="slidenum">
              <a:rPr lang="en-GB" altLang="en-RS"/>
              <a:pPr/>
              <a:t>‹#›</a:t>
            </a:fld>
            <a:endParaRPr lang="en-GB" altLang="en-RS"/>
          </a:p>
        </p:txBody>
      </p:sp>
    </p:spTree>
    <p:extLst>
      <p:ext uri="{BB962C8B-B14F-4D97-AF65-F5344CB8AC3E}">
        <p14:creationId xmlns:p14="http://schemas.microsoft.com/office/powerpoint/2010/main" val="280053962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buClr>
          <a:srgbClr val="604A7B"/>
        </a:buClr>
        <a:buFont typeface="Wingdings" pitchFamily="2" charset="2"/>
        <a:buChar char="Ø"/>
        <a:defRPr sz="8000" b="1" kern="1200">
          <a:solidFill>
            <a:srgbClr val="CC0066"/>
          </a:solidFill>
          <a:latin typeface="Garamond" pitchFamily="18" charset="0"/>
          <a:ea typeface="+mj-ea"/>
          <a:cs typeface="+mj-cs"/>
        </a:defRPr>
      </a:lvl1pPr>
      <a:lvl2pPr algn="ctr" rtl="0" eaLnBrk="0" fontAlgn="base" hangingPunct="0">
        <a:spcBef>
          <a:spcPct val="0"/>
        </a:spcBef>
        <a:spcAft>
          <a:spcPct val="0"/>
        </a:spcAft>
        <a:buClr>
          <a:srgbClr val="604A7B"/>
        </a:buClr>
        <a:buFont typeface="Wingdings" pitchFamily="2" charset="2"/>
        <a:buChar char="Ø"/>
        <a:defRPr sz="8000" b="1">
          <a:solidFill>
            <a:srgbClr val="CC0066"/>
          </a:solidFill>
          <a:latin typeface="Garamond" pitchFamily="18" charset="0"/>
        </a:defRPr>
      </a:lvl2pPr>
      <a:lvl3pPr algn="ctr" rtl="0" eaLnBrk="0" fontAlgn="base" hangingPunct="0">
        <a:spcBef>
          <a:spcPct val="0"/>
        </a:spcBef>
        <a:spcAft>
          <a:spcPct val="0"/>
        </a:spcAft>
        <a:buClr>
          <a:srgbClr val="604A7B"/>
        </a:buClr>
        <a:buFont typeface="Wingdings" pitchFamily="2" charset="2"/>
        <a:buChar char="Ø"/>
        <a:defRPr sz="8000" b="1">
          <a:solidFill>
            <a:srgbClr val="CC0066"/>
          </a:solidFill>
          <a:latin typeface="Garamond" pitchFamily="18" charset="0"/>
        </a:defRPr>
      </a:lvl3pPr>
      <a:lvl4pPr algn="ctr" rtl="0" eaLnBrk="0" fontAlgn="base" hangingPunct="0">
        <a:spcBef>
          <a:spcPct val="0"/>
        </a:spcBef>
        <a:spcAft>
          <a:spcPct val="0"/>
        </a:spcAft>
        <a:buClr>
          <a:srgbClr val="604A7B"/>
        </a:buClr>
        <a:buFont typeface="Wingdings" pitchFamily="2" charset="2"/>
        <a:buChar char="Ø"/>
        <a:defRPr sz="8000" b="1">
          <a:solidFill>
            <a:srgbClr val="CC0066"/>
          </a:solidFill>
          <a:latin typeface="Garamond" pitchFamily="18" charset="0"/>
        </a:defRPr>
      </a:lvl4pPr>
      <a:lvl5pPr algn="ctr" rtl="0" eaLnBrk="0" fontAlgn="base" hangingPunct="0">
        <a:spcBef>
          <a:spcPct val="0"/>
        </a:spcBef>
        <a:spcAft>
          <a:spcPct val="0"/>
        </a:spcAft>
        <a:buClr>
          <a:srgbClr val="604A7B"/>
        </a:buClr>
        <a:buFont typeface="Wingdings" pitchFamily="2" charset="2"/>
        <a:buChar char="Ø"/>
        <a:defRPr sz="8000" b="1">
          <a:solidFill>
            <a:srgbClr val="CC0066"/>
          </a:solidFill>
          <a:latin typeface="Garamond" pitchFamily="18" charset="0"/>
        </a:defRPr>
      </a:lvl5pPr>
      <a:lvl6pPr marL="914400" algn="ctr" rtl="0" fontAlgn="base">
        <a:spcBef>
          <a:spcPct val="0"/>
        </a:spcBef>
        <a:spcAft>
          <a:spcPct val="0"/>
        </a:spcAft>
        <a:buClr>
          <a:srgbClr val="604A7B"/>
        </a:buClr>
        <a:buFont typeface="Wingdings" pitchFamily="2" charset="2"/>
        <a:buChar char="Ø"/>
        <a:defRPr sz="8000" b="1">
          <a:solidFill>
            <a:srgbClr val="CC0066"/>
          </a:solidFill>
          <a:latin typeface="Garamond" pitchFamily="18" charset="0"/>
        </a:defRPr>
      </a:lvl6pPr>
      <a:lvl7pPr marL="1828800" algn="ctr" rtl="0" fontAlgn="base">
        <a:spcBef>
          <a:spcPct val="0"/>
        </a:spcBef>
        <a:spcAft>
          <a:spcPct val="0"/>
        </a:spcAft>
        <a:buClr>
          <a:srgbClr val="604A7B"/>
        </a:buClr>
        <a:buFont typeface="Wingdings" pitchFamily="2" charset="2"/>
        <a:buChar char="Ø"/>
        <a:defRPr sz="8000" b="1">
          <a:solidFill>
            <a:srgbClr val="CC0066"/>
          </a:solidFill>
          <a:latin typeface="Garamond" pitchFamily="18" charset="0"/>
        </a:defRPr>
      </a:lvl7pPr>
      <a:lvl8pPr marL="2743200" algn="ctr" rtl="0" fontAlgn="base">
        <a:spcBef>
          <a:spcPct val="0"/>
        </a:spcBef>
        <a:spcAft>
          <a:spcPct val="0"/>
        </a:spcAft>
        <a:buClr>
          <a:srgbClr val="604A7B"/>
        </a:buClr>
        <a:buFont typeface="Wingdings" pitchFamily="2" charset="2"/>
        <a:buChar char="Ø"/>
        <a:defRPr sz="8000" b="1">
          <a:solidFill>
            <a:srgbClr val="CC0066"/>
          </a:solidFill>
          <a:latin typeface="Garamond" pitchFamily="18" charset="0"/>
        </a:defRPr>
      </a:lvl8pPr>
      <a:lvl9pPr marL="3657600" algn="ctr" rtl="0" fontAlgn="base">
        <a:spcBef>
          <a:spcPct val="0"/>
        </a:spcBef>
        <a:spcAft>
          <a:spcPct val="0"/>
        </a:spcAft>
        <a:buClr>
          <a:srgbClr val="604A7B"/>
        </a:buClr>
        <a:buFont typeface="Wingdings" pitchFamily="2" charset="2"/>
        <a:buChar char="Ø"/>
        <a:defRPr sz="8000" b="1">
          <a:solidFill>
            <a:srgbClr val="CC0066"/>
          </a:solidFill>
          <a:latin typeface="Garamond" pitchFamily="18" charset="0"/>
        </a:defRPr>
      </a:lvl9pPr>
    </p:titleStyle>
    <p:bodyStyle>
      <a:lvl1pPr marL="685800" indent="-685800" algn="l" rtl="0" eaLnBrk="0" fontAlgn="base" hangingPunct="0">
        <a:spcBef>
          <a:spcPct val="20000"/>
        </a:spcBef>
        <a:spcAft>
          <a:spcPct val="0"/>
        </a:spcAft>
        <a:buClr>
          <a:srgbClr val="604A7B"/>
        </a:buClr>
        <a:buFont typeface="Wingdings" pitchFamily="2" charset="2"/>
        <a:buChar char="Ø"/>
        <a:defRPr sz="6400" kern="1200">
          <a:solidFill>
            <a:schemeClr val="tx1"/>
          </a:solidFill>
          <a:latin typeface="Garamond" pitchFamily="18" charset="0"/>
          <a:ea typeface="+mn-ea"/>
          <a:cs typeface="+mn-cs"/>
        </a:defRPr>
      </a:lvl1pPr>
      <a:lvl2pPr marL="1485900" indent="-571500" algn="l" rtl="0" eaLnBrk="0" fontAlgn="base" hangingPunct="0">
        <a:spcBef>
          <a:spcPct val="20000"/>
        </a:spcBef>
        <a:spcAft>
          <a:spcPct val="0"/>
        </a:spcAft>
        <a:buClr>
          <a:srgbClr val="604A7B"/>
        </a:buClr>
        <a:buFont typeface="Wingdings" pitchFamily="2" charset="2"/>
        <a:buChar char="§"/>
        <a:defRPr sz="5600" kern="1200">
          <a:solidFill>
            <a:schemeClr val="tx1"/>
          </a:solidFill>
          <a:latin typeface="Garamond" pitchFamily="18" charset="0"/>
          <a:ea typeface="+mn-ea"/>
          <a:cs typeface="+mn-cs"/>
        </a:defRPr>
      </a:lvl2pPr>
      <a:lvl3pPr marL="2286000" indent="-457200" algn="l" rtl="0" eaLnBrk="0" fontAlgn="base" hangingPunct="0">
        <a:spcBef>
          <a:spcPct val="20000"/>
        </a:spcBef>
        <a:spcAft>
          <a:spcPct val="0"/>
        </a:spcAft>
        <a:buClr>
          <a:srgbClr val="604A7B"/>
        </a:buClr>
        <a:buFont typeface="Wingdings" pitchFamily="2" charset="2"/>
        <a:buChar char="Ø"/>
        <a:defRPr sz="4800" kern="1200">
          <a:solidFill>
            <a:schemeClr val="tx1"/>
          </a:solidFill>
          <a:latin typeface="Garamond" pitchFamily="18" charset="0"/>
          <a:ea typeface="+mn-ea"/>
          <a:cs typeface="+mn-cs"/>
        </a:defRPr>
      </a:lvl3pPr>
      <a:lvl4pPr marL="3200400" indent="-457200" algn="l" rtl="0" eaLnBrk="0" fontAlgn="base" hangingPunct="0">
        <a:spcBef>
          <a:spcPct val="20000"/>
        </a:spcBef>
        <a:spcAft>
          <a:spcPct val="0"/>
        </a:spcAft>
        <a:buClr>
          <a:srgbClr val="604A7B"/>
        </a:buClr>
        <a:buFont typeface="Wingdings" pitchFamily="2" charset="2"/>
        <a:buChar char="Ø"/>
        <a:defRPr sz="4000" kern="1200">
          <a:solidFill>
            <a:schemeClr val="tx1"/>
          </a:solidFill>
          <a:latin typeface="Garamond" pitchFamily="18" charset="0"/>
          <a:ea typeface="+mn-ea"/>
          <a:cs typeface="+mn-cs"/>
        </a:defRPr>
      </a:lvl4pPr>
      <a:lvl5pPr marL="4114800" indent="-457200" algn="l" rtl="0" eaLnBrk="0" fontAlgn="base" hangingPunct="0">
        <a:spcBef>
          <a:spcPct val="20000"/>
        </a:spcBef>
        <a:spcAft>
          <a:spcPct val="0"/>
        </a:spcAft>
        <a:buClr>
          <a:srgbClr val="604A7B"/>
        </a:buClr>
        <a:buFont typeface="Wingdings" pitchFamily="2" charset="2"/>
        <a:buChar char="Ø"/>
        <a:defRPr sz="4000" kern="1200">
          <a:solidFill>
            <a:schemeClr val="tx1"/>
          </a:solidFill>
          <a:latin typeface="Garamond" pitchFamily="18" charset="0"/>
          <a:ea typeface="+mn-ea"/>
          <a:cs typeface="+mn-cs"/>
        </a:defRPr>
      </a:lvl5pPr>
      <a:lvl6pPr marL="5029200" indent="-457200" algn="l" defTabSz="1828800" rtl="0" eaLnBrk="1" latinLnBrk="0" hangingPunct="1">
        <a:spcBef>
          <a:spcPct val="20000"/>
        </a:spcBef>
        <a:buFont typeface="Arial" pitchFamily="34" charset="0"/>
        <a:buChar char="•"/>
        <a:defRPr sz="4000" kern="1200">
          <a:solidFill>
            <a:schemeClr val="tx1"/>
          </a:solidFill>
          <a:latin typeface="+mn-lt"/>
          <a:ea typeface="+mn-ea"/>
          <a:cs typeface="+mn-cs"/>
        </a:defRPr>
      </a:lvl6pPr>
      <a:lvl7pPr marL="5943600" indent="-457200" algn="l" defTabSz="1828800" rtl="0" eaLnBrk="1" latinLnBrk="0" hangingPunct="1">
        <a:spcBef>
          <a:spcPct val="20000"/>
        </a:spcBef>
        <a:buFont typeface="Arial" pitchFamily="34" charset="0"/>
        <a:buChar char="•"/>
        <a:defRPr sz="4000" kern="1200">
          <a:solidFill>
            <a:schemeClr val="tx1"/>
          </a:solidFill>
          <a:latin typeface="+mn-lt"/>
          <a:ea typeface="+mn-ea"/>
          <a:cs typeface="+mn-cs"/>
        </a:defRPr>
      </a:lvl7pPr>
      <a:lvl8pPr marL="6858000" indent="-457200" algn="l" defTabSz="1828800" rtl="0" eaLnBrk="1" latinLnBrk="0" hangingPunct="1">
        <a:spcBef>
          <a:spcPct val="20000"/>
        </a:spcBef>
        <a:buFont typeface="Arial" pitchFamily="34" charset="0"/>
        <a:buChar char="•"/>
        <a:defRPr sz="4000" kern="1200">
          <a:solidFill>
            <a:schemeClr val="tx1"/>
          </a:solidFill>
          <a:latin typeface="+mn-lt"/>
          <a:ea typeface="+mn-ea"/>
          <a:cs typeface="+mn-cs"/>
        </a:defRPr>
      </a:lvl8pPr>
      <a:lvl9pPr marL="7772400" indent="-457200" algn="l" defTabSz="1828800" rtl="0" eaLnBrk="1" latinLnBrk="0" hangingPunct="1">
        <a:spcBef>
          <a:spcPct val="20000"/>
        </a:spcBef>
        <a:buFont typeface="Arial" pitchFamily="34" charset="0"/>
        <a:buChar char="•"/>
        <a:defRPr sz="40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8.png"/><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Схизофренија, схизотипски поремећаји и поремећаји са суманутошћу"/>
          <p:cNvSpPr txBox="1">
            <a:spLocks noGrp="1"/>
          </p:cNvSpPr>
          <p:nvPr>
            <p:ph type="ctrTitle"/>
          </p:nvPr>
        </p:nvSpPr>
        <p:spPr>
          <a:prstGeom prst="rect">
            <a:avLst/>
          </a:prstGeom>
        </p:spPr>
        <p:txBody>
          <a:bodyPr>
            <a:normAutofit/>
          </a:bodyPr>
          <a:lstStyle/>
          <a:p>
            <a:r>
              <a:rPr sz="9700" dirty="0"/>
              <a:t>Schizophrenia, schizotypal disorders and disorders with </a:t>
            </a:r>
            <a:r>
              <a:rPr lang="en-US" sz="9700" dirty="0"/>
              <a:t>delusions</a:t>
            </a:r>
            <a:r>
              <a:rPr sz="9700" dirty="0"/>
              <a:t> 1</a:t>
            </a:r>
          </a:p>
        </p:txBody>
      </p:sp>
      <p:sp>
        <p:nvSpPr>
          <p:cNvPr id="120" name="Проф. др Милица М. Боровчанин…"/>
          <p:cNvSpPr txBox="1">
            <a:spLocks noGrp="1"/>
          </p:cNvSpPr>
          <p:nvPr>
            <p:ph type="subTitle" sz="half" idx="1"/>
          </p:nvPr>
        </p:nvSpPr>
        <p:spPr>
          <a:xfrm>
            <a:off x="1905000" y="7531100"/>
            <a:ext cx="20574000" cy="5222374"/>
          </a:xfrm>
          <a:prstGeom prst="rect">
            <a:avLst/>
          </a:prstGeom>
        </p:spPr>
        <p:txBody>
          <a:bodyPr>
            <a:normAutofit/>
          </a:bodyPr>
          <a:lstStyle/>
          <a:p>
            <a:pPr defTabSz="709930">
              <a:defRPr sz="4988">
                <a:effectLst>
                  <a:outerShdw blurRad="21844" dist="21844" dir="13500000" rotWithShape="0">
                    <a:srgbClr val="424242">
                      <a:alpha val="50000"/>
                    </a:srgbClr>
                  </a:outerShdw>
                </a:effectLst>
              </a:defRPr>
            </a:pPr>
            <a:endParaRPr sz="5600" dirty="0">
              <a:effectLst>
                <a:outerShdw blurRad="21844" dist="21844" dir="13500000" rotWithShape="0">
                  <a:srgbClr val="424242">
                    <a:alpha val="50000"/>
                  </a:srgbClr>
                </a:outerShdw>
              </a:effectLst>
            </a:endParaRPr>
          </a:p>
          <a:p>
            <a:pPr defTabSz="709930">
              <a:defRPr sz="4988">
                <a:effectLst>
                  <a:outerShdw blurRad="21844" dist="21844" dir="13500000" rotWithShape="0">
                    <a:srgbClr val="424242">
                      <a:alpha val="50000"/>
                    </a:srgbClr>
                  </a:outerShdw>
                </a:effectLst>
              </a:defRPr>
            </a:pPr>
            <a:r>
              <a:rPr lang="en-US" sz="6000" dirty="0">
                <a:effectLst>
                  <a:outerShdw blurRad="21844" dist="21844" dir="13500000" rotWithShape="0">
                    <a:srgbClr val="424242">
                      <a:alpha val="50000"/>
                    </a:srgbClr>
                  </a:outerShdw>
                </a:effectLst>
              </a:rPr>
              <a:t>Integrated academic studies</a:t>
            </a:r>
          </a:p>
          <a:p>
            <a:pPr defTabSz="709930">
              <a:defRPr sz="4988">
                <a:effectLst>
                  <a:outerShdw blurRad="21844" dist="21844" dir="13500000" rotWithShape="0">
                    <a:srgbClr val="424242">
                      <a:alpha val="50000"/>
                    </a:srgbClr>
                  </a:outerShdw>
                </a:effectLst>
              </a:defRPr>
            </a:pPr>
            <a:r>
              <a:rPr lang="en-US" sz="6000" dirty="0">
                <a:effectLst>
                  <a:outerShdw blurRad="21844" dist="21844" dir="13500000" rotWithShape="0">
                    <a:srgbClr val="424242">
                      <a:alpha val="50000"/>
                    </a:srgbClr>
                  </a:outerShdw>
                </a:effectLst>
              </a:rPr>
              <a:t>of medicine</a:t>
            </a:r>
          </a:p>
          <a:p>
            <a:pPr defTabSz="709930">
              <a:defRPr sz="4988">
                <a:effectLst>
                  <a:outerShdw blurRad="21844" dist="21844" dir="13500000" rotWithShape="0">
                    <a:srgbClr val="424242">
                      <a:alpha val="50000"/>
                    </a:srgbClr>
                  </a:outerShdw>
                </a:effectLst>
              </a:defRPr>
            </a:pPr>
            <a:r>
              <a:rPr sz="5600" dirty="0">
                <a:effectLst>
                  <a:outerShdw blurRad="21844" dist="21844" dir="13500000" rotWithShape="0">
                    <a:srgbClr val="424242">
                      <a:alpha val="50000"/>
                    </a:srgbClr>
                  </a:outerShdw>
                </a:effectLst>
              </a:rPr>
              <a:t>Psychiatry</a:t>
            </a:r>
            <a:endParaRPr lang="en-US" sz="5600" dirty="0">
              <a:effectLst>
                <a:outerShdw blurRad="21844" dist="21844" dir="13500000" rotWithShape="0">
                  <a:srgbClr val="424242">
                    <a:alpha val="50000"/>
                  </a:srgbClr>
                </a:outerShdw>
              </a:effectLst>
            </a:endParaRPr>
          </a:p>
          <a:p>
            <a:pPr defTabSz="709930">
              <a:defRPr sz="4988">
                <a:effectLst>
                  <a:outerShdw blurRad="21844" dist="21844" dir="13500000" rotWithShape="0">
                    <a:srgbClr val="424242">
                      <a:alpha val="50000"/>
                    </a:srgbClr>
                  </a:outerShdw>
                </a:effectLst>
              </a:defRPr>
            </a:pPr>
            <a:r>
              <a:rPr lang="en-US" sz="5600" dirty="0">
                <a:effectLst>
                  <a:outerShdw blurRad="21844" dist="21844" dir="13500000" rotWithShape="0">
                    <a:srgbClr val="424242">
                      <a:alpha val="50000"/>
                    </a:srgbClr>
                  </a:outerShdw>
                </a:effectLst>
              </a:rPr>
              <a:t>8</a:t>
            </a:r>
            <a:r>
              <a:rPr lang="en-US" sz="5600" baseline="30000" dirty="0">
                <a:effectLst>
                  <a:outerShdw blurRad="21844" dist="21844" dir="13500000" rotWithShape="0">
                    <a:srgbClr val="424242">
                      <a:alpha val="50000"/>
                    </a:srgbClr>
                  </a:outerShdw>
                </a:effectLst>
              </a:rPr>
              <a:t>th</a:t>
            </a:r>
            <a:r>
              <a:rPr lang="en-US" sz="5600" dirty="0">
                <a:effectLst>
                  <a:outerShdw blurRad="21844" dist="21844" dir="13500000" rotWithShape="0">
                    <a:srgbClr val="424242">
                      <a:alpha val="50000"/>
                    </a:srgbClr>
                  </a:outerShdw>
                </a:effectLst>
              </a:rPr>
              <a:t> Week of classes</a:t>
            </a:r>
          </a:p>
        </p:txBody>
      </p:sp>
    </p:spTree>
  </p:cSld>
  <p:clrMapOvr>
    <a:masterClrMapping/>
  </p:clrMapOvr>
  <p:transition spd="med" advTm="23366"/>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Етиопатогенеза схизофреније"/>
          <p:cNvSpPr txBox="1">
            <a:spLocks noGrp="1"/>
          </p:cNvSpPr>
          <p:nvPr>
            <p:ph type="title"/>
          </p:nvPr>
        </p:nvSpPr>
        <p:spPr>
          <a:prstGeom prst="rect">
            <a:avLst/>
          </a:prstGeom>
        </p:spPr>
        <p:txBody>
          <a:bodyPr/>
          <a:lstStyle/>
          <a:p>
            <a:r>
              <a:rPr dirty="0"/>
              <a:t>Etiopathogenesis of schizophrenia</a:t>
            </a:r>
          </a:p>
        </p:txBody>
      </p:sp>
    </p:spTree>
  </p:cSld>
  <p:clrMapOvr>
    <a:masterClrMapping/>
  </p:clrMapOvr>
  <p:transition spd="med" advTm="24467"/>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Познати су многи етолошки чиниоци схизофреног поремећаја, иако се још увек не знају етиопатогенетски механизми разбољевања…"/>
          <p:cNvSpPr txBox="1">
            <a:spLocks noGrp="1"/>
          </p:cNvSpPr>
          <p:nvPr>
            <p:ph type="body" idx="1"/>
          </p:nvPr>
        </p:nvSpPr>
        <p:spPr>
          <a:prstGeom prst="rect">
            <a:avLst/>
          </a:prstGeom>
        </p:spPr>
        <p:txBody>
          <a:bodyPr>
            <a:normAutofit lnSpcReduction="10000"/>
          </a:bodyPr>
          <a:lstStyle/>
          <a:p>
            <a:pPr defTabSz="742950">
              <a:spcBef>
                <a:spcPts val="3700"/>
              </a:spcBef>
              <a:buClr>
                <a:schemeClr val="bg1"/>
              </a:buClr>
              <a:buFont typeface="Wingdings" pitchFamily="2" charset="2"/>
              <a:buChar char="q"/>
              <a:defRPr sz="5040"/>
            </a:pPr>
            <a:r>
              <a:rPr dirty="0"/>
              <a:t>Many etiological factors of schizophrenia are known, although the </a:t>
            </a:r>
            <a:r>
              <a:rPr dirty="0" err="1"/>
              <a:t>etiopathogenic</a:t>
            </a:r>
            <a:r>
              <a:rPr dirty="0"/>
              <a:t> mechanisms of the disorder are still unknown</a:t>
            </a:r>
          </a:p>
          <a:p>
            <a:pPr defTabSz="742950">
              <a:spcBef>
                <a:spcPts val="3700"/>
              </a:spcBef>
              <a:buClr>
                <a:schemeClr val="bg1"/>
              </a:buClr>
              <a:buFont typeface="Wingdings" pitchFamily="2" charset="2"/>
              <a:buChar char="q"/>
              <a:defRPr sz="5040"/>
            </a:pPr>
            <a:r>
              <a:rPr dirty="0"/>
              <a:t>Based on current knowledge, </a:t>
            </a:r>
            <a:r>
              <a:rPr lang="en-US" dirty="0"/>
              <a:t>causes of </a:t>
            </a:r>
            <a:r>
              <a:rPr dirty="0"/>
              <a:t>schizophrenia is most likely </a:t>
            </a:r>
            <a:r>
              <a:rPr lang="en-US" dirty="0"/>
              <a:t>multifactorial</a:t>
            </a:r>
            <a:r>
              <a:rPr dirty="0"/>
              <a:t>, meaning that both biological, psychological, and social factors contribute to its onset and manifestation</a:t>
            </a:r>
            <a:endParaRPr lang="en-US" dirty="0"/>
          </a:p>
          <a:p>
            <a:pPr defTabSz="742950">
              <a:spcBef>
                <a:spcPts val="3700"/>
              </a:spcBef>
              <a:buClr>
                <a:schemeClr val="bg1"/>
              </a:buClr>
              <a:buFont typeface="Wingdings" pitchFamily="2" charset="2"/>
              <a:buChar char="q"/>
              <a:defRPr sz="5040"/>
            </a:pPr>
            <a:r>
              <a:rPr dirty="0"/>
              <a:t>The individual and specific interaction of these factors is not only characteristic of the process of schizophrenia onset but also of the nature of the clinical picture and prognosis of schizophrenia</a:t>
            </a:r>
            <a:endParaRPr lang="en-US" dirty="0"/>
          </a:p>
          <a:p>
            <a:pPr defTabSz="742950">
              <a:spcBef>
                <a:spcPts val="3700"/>
              </a:spcBef>
              <a:buClr>
                <a:schemeClr val="bg1"/>
              </a:buClr>
              <a:buFont typeface="Wingdings" pitchFamily="2" charset="2"/>
              <a:buChar char="q"/>
              <a:defRPr sz="5040"/>
            </a:pPr>
            <a:r>
              <a:rPr dirty="0"/>
              <a:t>The phenomenological uniqueness of each patient with schizophrenia is determined by the complex influences, their overlapping, their greater or lesser severity in individual phases of the mental disorder, and in individual life and biological periods of the patient</a:t>
            </a:r>
          </a:p>
        </p:txBody>
      </p:sp>
    </p:spTree>
    <p:custDataLst>
      <p:tags r:id="rId1"/>
    </p:custDataLst>
  </p:cSld>
  <p:clrMapOvr>
    <a:masterClrMapping/>
  </p:clrMapOvr>
  <p:transition spd="med" advTm="939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anim calcmode="lin" valueType="num">
                                      <p:cBhvr additive="base">
                                        <p:cTn id="7" dur="500"/>
                                        <p:tgtEl>
                                          <p:spTgt spid="14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2">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2">
                                            <p:txEl>
                                              <p:pRg st="1" end="1"/>
                                            </p:txEl>
                                          </p:spTgt>
                                        </p:tgtEl>
                                        <p:attrNameLst>
                                          <p:attrName>style.visibility</p:attrName>
                                        </p:attrNameLst>
                                      </p:cBhvr>
                                      <p:to>
                                        <p:strVal val="visible"/>
                                      </p:to>
                                    </p:set>
                                    <p:anim calcmode="lin" valueType="num">
                                      <p:cBhvr additive="base">
                                        <p:cTn id="13" dur="500"/>
                                        <p:tgtEl>
                                          <p:spTgt spid="142">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4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2">
                                            <p:txEl>
                                              <p:pRg st="2" end="2"/>
                                            </p:txEl>
                                          </p:spTgt>
                                        </p:tgtEl>
                                        <p:attrNameLst>
                                          <p:attrName>style.visibility</p:attrName>
                                        </p:attrNameLst>
                                      </p:cBhvr>
                                      <p:to>
                                        <p:strVal val="visible"/>
                                      </p:to>
                                    </p:set>
                                    <p:anim calcmode="lin" valueType="num">
                                      <p:cBhvr additive="base">
                                        <p:cTn id="19" dur="500"/>
                                        <p:tgtEl>
                                          <p:spTgt spid="14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4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42">
                                            <p:txEl>
                                              <p:pRg st="3" end="3"/>
                                            </p:txEl>
                                          </p:spTgt>
                                        </p:tgtEl>
                                        <p:attrNameLst>
                                          <p:attrName>style.visibility</p:attrName>
                                        </p:attrNameLst>
                                      </p:cBhvr>
                                      <p:to>
                                        <p:strVal val="visible"/>
                                      </p:to>
                                    </p:set>
                                    <p:anim calcmode="lin" valueType="num">
                                      <p:cBhvr additive="base">
                                        <p:cTn id="25" dur="500"/>
                                        <p:tgtEl>
                                          <p:spTgt spid="142">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50072-8FF0-EB44-82B9-8D4AD7C72A1B}"/>
              </a:ext>
            </a:extLst>
          </p:cNvPr>
          <p:cNvSpPr>
            <a:spLocks noGrp="1"/>
          </p:cNvSpPr>
          <p:nvPr>
            <p:ph type="title"/>
          </p:nvPr>
        </p:nvSpPr>
        <p:spPr/>
        <p:txBody>
          <a:bodyPr>
            <a:normAutofit fontScale="90000"/>
          </a:bodyPr>
          <a:lstStyle/>
          <a:p>
            <a:r>
              <a:rPr dirty="0"/>
              <a:t>Premorbid personality in schizophrenia</a:t>
            </a:r>
            <a:endParaRPr lang="en-RS" dirty="0"/>
          </a:p>
        </p:txBody>
      </p:sp>
      <p:sp>
        <p:nvSpPr>
          <p:cNvPr id="3" name="Text Placeholder 2">
            <a:extLst>
              <a:ext uri="{FF2B5EF4-FFF2-40B4-BE49-F238E27FC236}">
                <a16:creationId xmlns:a16="http://schemas.microsoft.com/office/drawing/2014/main" id="{31165C18-78F1-C149-9C7B-F477C4E1B849}"/>
              </a:ext>
            </a:extLst>
          </p:cNvPr>
          <p:cNvSpPr>
            <a:spLocks noGrp="1"/>
          </p:cNvSpPr>
          <p:nvPr>
            <p:ph type="body" idx="1"/>
          </p:nvPr>
        </p:nvSpPr>
        <p:spPr/>
        <p:txBody>
          <a:bodyPr>
            <a:normAutofit fontScale="77500" lnSpcReduction="20000"/>
          </a:bodyPr>
          <a:lstStyle/>
          <a:p>
            <a:pPr lvl="0"/>
            <a:r>
              <a:rPr b="1" dirty="0" err="1">
                <a:solidFill>
                  <a:schemeClr val="bg1"/>
                </a:solidFill>
              </a:rPr>
              <a:t>Krechmer</a:t>
            </a:r>
            <a:r>
              <a:rPr dirty="0"/>
              <a:t>: leptosomic type</a:t>
            </a:r>
          </a:p>
          <a:p>
            <a:pPr lvl="0"/>
            <a:r>
              <a:rPr b="1" dirty="0">
                <a:solidFill>
                  <a:schemeClr val="bg1"/>
                </a:solidFill>
              </a:rPr>
              <a:t>Jung</a:t>
            </a:r>
            <a:r>
              <a:rPr dirty="0"/>
              <a:t>: introverted individuals</a:t>
            </a:r>
          </a:p>
          <a:p>
            <a:pPr marL="0" lvl="0" indent="0">
              <a:buNone/>
            </a:pPr>
            <a:endParaRPr lang="sr-Cyrl-RS" sz="5200" dirty="0"/>
          </a:p>
          <a:p>
            <a:r>
              <a:rPr dirty="0"/>
              <a:t>Schizoid personality traits:</a:t>
            </a:r>
          </a:p>
          <a:p>
            <a:pPr lvl="1">
              <a:buFont typeface="Wingdings" pitchFamily="2" charset="2"/>
              <a:buChar char="Ø"/>
            </a:pPr>
            <a:r>
              <a:rPr dirty="0"/>
              <a:t>Unfriendly, shy, withdrawn, prone to daydreaming, oriented towards nature and books, oversensitive, with occasional outbursts of anger</a:t>
            </a:r>
            <a:r>
              <a:rPr lang="en-US" dirty="0"/>
              <a:t>;</a:t>
            </a:r>
            <a:endParaRPr dirty="0"/>
          </a:p>
          <a:p>
            <a:pPr lvl="1">
              <a:buFont typeface="Wingdings" pitchFamily="2" charset="2"/>
              <a:buChar char="Ø"/>
            </a:pPr>
            <a:r>
              <a:rPr dirty="0"/>
              <a:t>Asocial, shameless, aggressive</a:t>
            </a:r>
            <a:r>
              <a:rPr lang="en-US" dirty="0"/>
              <a:t>;</a:t>
            </a:r>
            <a:endParaRPr dirty="0"/>
          </a:p>
          <a:p>
            <a:pPr lvl="1">
              <a:buFont typeface="Wingdings" pitchFamily="2" charset="2"/>
              <a:buChar char="Ø"/>
            </a:pPr>
            <a:r>
              <a:rPr dirty="0"/>
              <a:t>Insecure, conformist, afraid to express their own opinion, submissive, full of consideration and good manners</a:t>
            </a:r>
          </a:p>
        </p:txBody>
      </p:sp>
    </p:spTree>
    <p:extLst>
      <p:ext uri="{BB962C8B-B14F-4D97-AF65-F5344CB8AC3E}">
        <p14:creationId xmlns:p14="http://schemas.microsoft.com/office/powerpoint/2010/main" val="2736824135"/>
      </p:ext>
    </p:extLst>
  </p:cSld>
  <p:clrMapOvr>
    <a:masterClrMapping/>
  </p:clrMapOvr>
  <p:transition spd="med" advTm="101826"/>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6735C5-2072-7642-A336-0167934FE0BD}"/>
              </a:ext>
            </a:extLst>
          </p:cNvPr>
          <p:cNvSpPr>
            <a:spLocks noGrp="1"/>
          </p:cNvSpPr>
          <p:nvPr>
            <p:ph type="body" idx="1"/>
          </p:nvPr>
        </p:nvSpPr>
        <p:spPr>
          <a:xfrm>
            <a:off x="1905000" y="571499"/>
            <a:ext cx="20574000" cy="12372975"/>
          </a:xfrm>
        </p:spPr>
        <p:txBody>
          <a:bodyPr>
            <a:normAutofit/>
          </a:bodyPr>
          <a:lstStyle/>
          <a:p>
            <a:r>
              <a:rPr b="1" dirty="0">
                <a:solidFill>
                  <a:schemeClr val="bg1"/>
                </a:solidFill>
              </a:rPr>
              <a:t>Kraepelin</a:t>
            </a:r>
            <a:r>
              <a:rPr dirty="0"/>
              <a:t>: results from auto-intoxication</a:t>
            </a:r>
            <a:endParaRPr lang="sr-Cyrl-RS" dirty="0"/>
          </a:p>
          <a:p>
            <a:r>
              <a:rPr b="1" dirty="0">
                <a:solidFill>
                  <a:schemeClr val="bg1"/>
                </a:solidFill>
              </a:rPr>
              <a:t>Bleuler</a:t>
            </a:r>
            <a:r>
              <a:rPr dirty="0"/>
              <a:t>: organic, unknown process</a:t>
            </a:r>
          </a:p>
          <a:p>
            <a:r>
              <a:rPr b="1" dirty="0" err="1">
                <a:solidFill>
                  <a:schemeClr val="bg1"/>
                </a:solidFill>
              </a:rPr>
              <a:t>Minkowski</a:t>
            </a:r>
            <a:r>
              <a:rPr dirty="0"/>
              <a:t>: loss of vital experience with reality</a:t>
            </a:r>
          </a:p>
          <a:p>
            <a:r>
              <a:rPr b="1" dirty="0">
                <a:solidFill>
                  <a:schemeClr val="bg1"/>
                </a:solidFill>
              </a:rPr>
              <a:t>Mayer</a:t>
            </a:r>
            <a:r>
              <a:rPr dirty="0"/>
              <a:t>: maladjustment of personality to the environment</a:t>
            </a:r>
          </a:p>
          <a:p>
            <a:pPr marL="0" indent="0">
              <a:buNone/>
            </a:pPr>
            <a:endParaRPr lang="sr-Cyrl-RS" dirty="0"/>
          </a:p>
          <a:p>
            <a:r>
              <a:rPr dirty="0"/>
              <a:t>Schizophrenia as an organic (metabolic, biochemical, and hereditary) condition, functionally psychogenic condition, and multiple factors in the development of the condition</a:t>
            </a:r>
          </a:p>
        </p:txBody>
      </p:sp>
    </p:spTree>
    <p:extLst>
      <p:ext uri="{BB962C8B-B14F-4D97-AF65-F5344CB8AC3E}">
        <p14:creationId xmlns:p14="http://schemas.microsoft.com/office/powerpoint/2010/main" val="4036953532"/>
      </p:ext>
    </p:extLst>
  </p:cSld>
  <p:clrMapOvr>
    <a:masterClrMapping/>
  </p:clrMapOvr>
  <p:transition spd="med" advTm="190528"/>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98C35-7E13-AC48-8BB3-4E8CA5CE0A16}"/>
              </a:ext>
            </a:extLst>
          </p:cNvPr>
          <p:cNvSpPr>
            <a:spLocks noGrp="1"/>
          </p:cNvSpPr>
          <p:nvPr>
            <p:ph type="title"/>
          </p:nvPr>
        </p:nvSpPr>
        <p:spPr>
          <a:xfrm>
            <a:off x="1905000" y="762000"/>
            <a:ext cx="20574000" cy="1752600"/>
          </a:xfrm>
        </p:spPr>
        <p:txBody>
          <a:bodyPr>
            <a:normAutofit fontScale="90000"/>
          </a:bodyPr>
          <a:lstStyle/>
          <a:p>
            <a:r>
              <a:rPr dirty="0"/>
              <a:t>History of theories on the onset of schizophrenia</a:t>
            </a:r>
            <a:endParaRPr lang="en-RS" dirty="0"/>
          </a:p>
        </p:txBody>
      </p:sp>
      <p:pic>
        <p:nvPicPr>
          <p:cNvPr id="4" name="Audio 3">
            <a:hlinkClick r:id="" action="ppaction://media"/>
            <a:extLst>
              <a:ext uri="{FF2B5EF4-FFF2-40B4-BE49-F238E27FC236}">
                <a16:creationId xmlns:a16="http://schemas.microsoft.com/office/drawing/2014/main" id="{FE02121E-06D5-EF43-B74B-D4FAAD8448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355300" y="12687300"/>
            <a:ext cx="812800" cy="812800"/>
          </a:xfrm>
          <a:prstGeom prst="rect">
            <a:avLst/>
          </a:prstGeom>
        </p:spPr>
      </p:pic>
      <p:sp>
        <p:nvSpPr>
          <p:cNvPr id="6" name="Text Placeholder 5">
            <a:extLst>
              <a:ext uri="{FF2B5EF4-FFF2-40B4-BE49-F238E27FC236}">
                <a16:creationId xmlns:a16="http://schemas.microsoft.com/office/drawing/2014/main" id="{63F9AB84-5368-4068-A435-537F78540F83}"/>
              </a:ext>
            </a:extLst>
          </p:cNvPr>
          <p:cNvSpPr>
            <a:spLocks noGrp="1"/>
          </p:cNvSpPr>
          <p:nvPr>
            <p:ph type="body" idx="1"/>
          </p:nvPr>
        </p:nvSpPr>
        <p:spPr/>
        <p:txBody>
          <a:bodyPr/>
          <a:lstStyle/>
          <a:p>
            <a:endParaRPr lang="sr-Latn-RS"/>
          </a:p>
        </p:txBody>
      </p:sp>
    </p:spTree>
    <p:extLst>
      <p:ext uri="{BB962C8B-B14F-4D97-AF65-F5344CB8AC3E}">
        <p14:creationId xmlns:p14="http://schemas.microsoft.com/office/powerpoint/2010/main" val="4162645329"/>
      </p:ext>
    </p:extLst>
  </p:cSld>
  <p:clrMapOvr>
    <a:masterClrMapping/>
  </p:clrMapOvr>
  <p:transition spd="med" advTm="121963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Познати су многи етолошки чиниоци схизофреног поремећаја, иако се још увек не знају етиопатогенетски механизми разбољевања. На данашњем нивоу знања можемо рећи да је схизофренија највероватније мултифакторски узрокована, тј. да у њеном настанку и испољав"/>
          <p:cNvSpPr txBox="1">
            <a:spLocks noGrp="1"/>
          </p:cNvSpPr>
          <p:nvPr>
            <p:ph type="body" idx="1"/>
          </p:nvPr>
        </p:nvSpPr>
        <p:spPr>
          <a:prstGeom prst="rect">
            <a:avLst/>
          </a:prstGeom>
        </p:spPr>
        <p:txBody>
          <a:bodyPr>
            <a:normAutofit lnSpcReduction="10000"/>
          </a:bodyPr>
          <a:lstStyle/>
          <a:p>
            <a:pPr marL="0" indent="0" defTabSz="379729">
              <a:spcBef>
                <a:spcPts val="1900"/>
              </a:spcBef>
              <a:buNone/>
              <a:defRPr sz="2576"/>
            </a:pPr>
            <a:r>
              <a:rPr sz="5800" u="sng" dirty="0"/>
              <a:t>Neuropathological abnormalities in patients with schizophrenia include:</a:t>
            </a:r>
          </a:p>
          <a:p>
            <a:pPr marL="0" indent="0" defTabSz="379729">
              <a:spcBef>
                <a:spcPts val="1900"/>
              </a:spcBef>
              <a:buNone/>
              <a:defRPr sz="2576"/>
            </a:pPr>
            <a:endParaRPr lang="sr-Cyrl-RS" sz="5800" u="sng" dirty="0"/>
          </a:p>
          <a:p>
            <a:pPr lvl="1" defTabSz="379729">
              <a:spcBef>
                <a:spcPts val="1900"/>
              </a:spcBef>
              <a:buFont typeface="Wingdings" pitchFamily="2" charset="2"/>
              <a:buChar char="v"/>
              <a:defRPr sz="2576"/>
            </a:pPr>
            <a:r>
              <a:rPr sz="5800" u="sng" dirty="0"/>
              <a:t>enlargement of brain ventricles,</a:t>
            </a:r>
          </a:p>
          <a:p>
            <a:pPr lvl="1" defTabSz="379729">
              <a:spcBef>
                <a:spcPts val="1900"/>
              </a:spcBef>
              <a:buFont typeface="Wingdings" pitchFamily="2" charset="2"/>
              <a:buChar char="v"/>
              <a:defRPr sz="2576"/>
            </a:pPr>
            <a:r>
              <a:rPr sz="5800" u="sng" dirty="0"/>
              <a:t>reduction in cortical volume,</a:t>
            </a:r>
            <a:endParaRPr lang="sr-Cyrl-RS" sz="5800" u="sng" dirty="0"/>
          </a:p>
          <a:p>
            <a:pPr lvl="1" defTabSz="379729">
              <a:spcBef>
                <a:spcPts val="1900"/>
              </a:spcBef>
              <a:buFont typeface="Wingdings" pitchFamily="2" charset="2"/>
              <a:buChar char="v"/>
              <a:defRPr sz="2576"/>
            </a:pPr>
            <a:r>
              <a:rPr sz="5800" u="sng" dirty="0"/>
              <a:t>asymmetry of brain regions,</a:t>
            </a:r>
            <a:endParaRPr lang="sr-Cyrl-RS" sz="5800" u="sng" dirty="0"/>
          </a:p>
          <a:p>
            <a:pPr lvl="1" defTabSz="379729">
              <a:spcBef>
                <a:spcPts val="1900"/>
              </a:spcBef>
              <a:buFont typeface="Wingdings" pitchFamily="2" charset="2"/>
              <a:buChar char="v"/>
              <a:defRPr sz="2576"/>
            </a:pPr>
            <a:r>
              <a:rPr sz="5800" u="sng" dirty="0"/>
              <a:t>decrease in limbic regions,</a:t>
            </a:r>
            <a:endParaRPr lang="sr-Cyrl-RS" sz="5800" u="sng" dirty="0"/>
          </a:p>
          <a:p>
            <a:pPr lvl="1" defTabSz="379729">
              <a:spcBef>
                <a:spcPts val="1900"/>
              </a:spcBef>
              <a:buFont typeface="Wingdings" pitchFamily="2" charset="2"/>
              <a:buChar char="v"/>
              <a:defRPr sz="2576"/>
            </a:pPr>
            <a:r>
              <a:rPr sz="5800" u="sng" dirty="0"/>
              <a:t>anatomical abnormalities of the prefrontal cortex,</a:t>
            </a:r>
            <a:endParaRPr lang="sr-Cyrl-RS" sz="5800" u="sng" dirty="0"/>
          </a:p>
          <a:p>
            <a:pPr lvl="1" defTabSz="379729">
              <a:spcBef>
                <a:spcPts val="1900"/>
              </a:spcBef>
              <a:buFont typeface="Wingdings" pitchFamily="2" charset="2"/>
              <a:buChar char="v"/>
              <a:defRPr sz="2576"/>
            </a:pPr>
            <a:r>
              <a:rPr sz="5800" u="sng" dirty="0"/>
              <a:t>reduction in thalamic volume,</a:t>
            </a:r>
            <a:endParaRPr lang="sr-Cyrl-RS" sz="5800" u="sng" dirty="0"/>
          </a:p>
          <a:p>
            <a:pPr lvl="1" defTabSz="379729">
              <a:spcBef>
                <a:spcPts val="1900"/>
              </a:spcBef>
              <a:buFont typeface="Wingdings" pitchFamily="2" charset="2"/>
              <a:buChar char="v"/>
              <a:defRPr sz="2576"/>
            </a:pPr>
            <a:r>
              <a:rPr sz="5800" u="sng" dirty="0"/>
              <a:t>alterations in basal ganglia and cerebellum...</a:t>
            </a:r>
          </a:p>
        </p:txBody>
      </p:sp>
    </p:spTree>
    <p:extLst>
      <p:ext uri="{BB962C8B-B14F-4D97-AF65-F5344CB8AC3E}">
        <p14:creationId xmlns:p14="http://schemas.microsoft.com/office/powerpoint/2010/main" val="3579379553"/>
      </p:ext>
    </p:extLst>
  </p:cSld>
  <p:clrMapOvr>
    <a:masterClrMapping/>
  </p:clrMapOvr>
  <p:transition spd="med" advTm="34699"/>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3D84F-9644-B240-96A7-9604934A2DAA}"/>
              </a:ext>
            </a:extLst>
          </p:cNvPr>
          <p:cNvSpPr>
            <a:spLocks noGrp="1"/>
          </p:cNvSpPr>
          <p:nvPr>
            <p:ph type="title"/>
          </p:nvPr>
        </p:nvSpPr>
        <p:spPr/>
        <p:txBody>
          <a:bodyPr>
            <a:normAutofit fontScale="90000"/>
          </a:bodyPr>
          <a:lstStyle/>
          <a:p>
            <a:r>
              <a:t>Neurophysiological theories of schizophrenia</a:t>
            </a:r>
            <a:endParaRPr lang="en-RS" dirty="0"/>
          </a:p>
        </p:txBody>
      </p:sp>
      <p:sp>
        <p:nvSpPr>
          <p:cNvPr id="3" name="Text Placeholder 2">
            <a:extLst>
              <a:ext uri="{FF2B5EF4-FFF2-40B4-BE49-F238E27FC236}">
                <a16:creationId xmlns:a16="http://schemas.microsoft.com/office/drawing/2014/main" id="{3C8D7E31-7907-7E42-A3EF-5B7E28987BA8}"/>
              </a:ext>
            </a:extLst>
          </p:cNvPr>
          <p:cNvSpPr>
            <a:spLocks noGrp="1"/>
          </p:cNvSpPr>
          <p:nvPr>
            <p:ph type="body" idx="1"/>
          </p:nvPr>
        </p:nvSpPr>
        <p:spPr/>
        <p:txBody>
          <a:bodyPr/>
          <a:lstStyle/>
          <a:p>
            <a:pPr marL="0" indent="0" defTabSz="379729">
              <a:spcBef>
                <a:spcPts val="1900"/>
              </a:spcBef>
              <a:buNone/>
              <a:defRPr sz="2576"/>
            </a:pPr>
            <a:r>
              <a:rPr sz="5800" u="sng" dirty="0"/>
              <a:t>Schizophrenia is explained as a disorder of:</a:t>
            </a:r>
            <a:endParaRPr lang="sr-Cyrl-RS" sz="5800" u="sng" dirty="0"/>
          </a:p>
          <a:p>
            <a:pPr marL="0" indent="0" defTabSz="379729">
              <a:spcBef>
                <a:spcPts val="1900"/>
              </a:spcBef>
              <a:buNone/>
              <a:defRPr sz="2576"/>
            </a:pPr>
            <a:endParaRPr lang="sr-RS" sz="5800" u="sng" dirty="0"/>
          </a:p>
          <a:p>
            <a:pPr lvl="1" defTabSz="379729">
              <a:spcBef>
                <a:spcPts val="1900"/>
              </a:spcBef>
              <a:buFont typeface="Wingdings" pitchFamily="2" charset="2"/>
              <a:buChar char="Ø"/>
              <a:defRPr sz="2576"/>
            </a:pPr>
            <a:r>
              <a:rPr sz="5800" u="sng" dirty="0"/>
              <a:t>neural circuits,</a:t>
            </a:r>
          </a:p>
          <a:p>
            <a:pPr lvl="1" defTabSz="379729">
              <a:spcBef>
                <a:spcPts val="1900"/>
              </a:spcBef>
              <a:buFont typeface="Wingdings" pitchFamily="2" charset="2"/>
              <a:buChar char="Ø"/>
              <a:defRPr sz="2576"/>
            </a:pPr>
            <a:r>
              <a:rPr sz="5800" u="sng" dirty="0"/>
              <a:t>brain metabolism, and</a:t>
            </a:r>
          </a:p>
          <a:p>
            <a:pPr lvl="1" defTabSz="379729">
              <a:spcBef>
                <a:spcPts val="1900"/>
              </a:spcBef>
              <a:buFont typeface="Wingdings" pitchFamily="2" charset="2"/>
              <a:buChar char="Ø"/>
              <a:defRPr sz="2576"/>
            </a:pPr>
            <a:r>
              <a:rPr sz="5800" u="sng" dirty="0"/>
              <a:t>brain electrophysiology.</a:t>
            </a:r>
          </a:p>
          <a:p>
            <a:endParaRPr lang="en-RS" sz="5800" u="sng" dirty="0"/>
          </a:p>
        </p:txBody>
      </p:sp>
    </p:spTree>
    <p:extLst>
      <p:ext uri="{BB962C8B-B14F-4D97-AF65-F5344CB8AC3E}">
        <p14:creationId xmlns:p14="http://schemas.microsoft.com/office/powerpoint/2010/main" val="1388161246"/>
      </p:ext>
    </p:extLst>
  </p:cSld>
  <p:clrMapOvr>
    <a:masterClrMapping/>
  </p:clrMapOvr>
  <p:transition spd="med" advTm="2306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E34DA-A7AC-434A-A0DC-25977D5A15AA}"/>
              </a:ext>
            </a:extLst>
          </p:cNvPr>
          <p:cNvSpPr>
            <a:spLocks noGrp="1"/>
          </p:cNvSpPr>
          <p:nvPr>
            <p:ph type="title"/>
          </p:nvPr>
        </p:nvSpPr>
        <p:spPr/>
        <p:txBody>
          <a:bodyPr>
            <a:normAutofit fontScale="90000"/>
          </a:bodyPr>
          <a:lstStyle/>
          <a:p>
            <a:r>
              <a:t>Neuroendocrinological theories of schizophrenia</a:t>
            </a:r>
            <a:endParaRPr lang="en-RS" dirty="0"/>
          </a:p>
        </p:txBody>
      </p:sp>
      <p:sp>
        <p:nvSpPr>
          <p:cNvPr id="3" name="Text Placeholder 2">
            <a:extLst>
              <a:ext uri="{FF2B5EF4-FFF2-40B4-BE49-F238E27FC236}">
                <a16:creationId xmlns:a16="http://schemas.microsoft.com/office/drawing/2014/main" id="{6FF64C5F-1D6D-054E-9122-7765A6702CE0}"/>
              </a:ext>
            </a:extLst>
          </p:cNvPr>
          <p:cNvSpPr>
            <a:spLocks noGrp="1"/>
          </p:cNvSpPr>
          <p:nvPr>
            <p:ph type="body" idx="1"/>
          </p:nvPr>
        </p:nvSpPr>
        <p:spPr/>
        <p:txBody>
          <a:bodyPr/>
          <a:lstStyle/>
          <a:p>
            <a:r>
              <a:rPr dirty="0"/>
              <a:t>Some findings suggest neuroendocrinological differences between groups of patients with schizophrenia compared to control subjects</a:t>
            </a:r>
          </a:p>
          <a:p>
            <a:endParaRPr lang="en-RS" dirty="0"/>
          </a:p>
        </p:txBody>
      </p:sp>
    </p:spTree>
    <p:extLst>
      <p:ext uri="{BB962C8B-B14F-4D97-AF65-F5344CB8AC3E}">
        <p14:creationId xmlns:p14="http://schemas.microsoft.com/office/powerpoint/2010/main" val="799876564"/>
      </p:ext>
    </p:extLst>
  </p:cSld>
  <p:clrMapOvr>
    <a:masterClrMapping/>
  </p:clrMapOvr>
  <p:transition spd="med" advTm="26419"/>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ED0CDDB-687A-1A40-849A-9A3F83362C1F}"/>
              </a:ext>
            </a:extLst>
          </p:cNvPr>
          <p:cNvGraphicFramePr/>
          <p:nvPr>
            <p:extLst>
              <p:ext uri="{D42A27DB-BD31-4B8C-83A1-F6EECF244321}">
                <p14:modId xmlns:p14="http://schemas.microsoft.com/office/powerpoint/2010/main" val="2344414290"/>
              </p:ext>
            </p:extLst>
          </p:nvPr>
        </p:nvGraphicFramePr>
        <p:xfrm>
          <a:off x="6431360" y="2794000"/>
          <a:ext cx="14545616" cy="812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219" name="TextBox 4">
            <a:extLst>
              <a:ext uri="{FF2B5EF4-FFF2-40B4-BE49-F238E27FC236}">
                <a16:creationId xmlns:a16="http://schemas.microsoft.com/office/drawing/2014/main" id="{E9C73AFC-274B-1549-BE40-38ABE85DA137}"/>
              </a:ext>
            </a:extLst>
          </p:cNvPr>
          <p:cNvSpPr txBox="1">
            <a:spLocks noChangeArrowheads="1"/>
          </p:cNvSpPr>
          <p:nvPr/>
        </p:nvSpPr>
        <p:spPr bwMode="auto">
          <a:xfrm>
            <a:off x="3048001" y="5848350"/>
            <a:ext cx="352742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4000" kern="1200" dirty="0">
                <a:solidFill>
                  <a:prstClr val="black"/>
                </a:solidFill>
                <a:latin typeface="Baskerville" panose="02020502070401020303" pitchFamily="18" charset="0"/>
                <a:cs typeface="Times New Roman" panose="02020603050405020304" pitchFamily="18" charset="0"/>
              </a:rPr>
              <a:t>prodromal phase</a:t>
            </a:r>
            <a:endParaRPr lang="en-GB" altLang="en-RS" sz="4000" kern="1200" dirty="0">
              <a:solidFill>
                <a:prstClr val="black"/>
              </a:solidFill>
              <a:latin typeface="Baskerville" panose="02020502070401020303" pitchFamily="18" charset="0"/>
              <a:cs typeface="Times New Roman" panose="02020603050405020304" pitchFamily="18" charset="0"/>
            </a:endParaRPr>
          </a:p>
        </p:txBody>
      </p:sp>
      <p:sp>
        <p:nvSpPr>
          <p:cNvPr id="9220" name="TextBox 5">
            <a:extLst>
              <a:ext uri="{FF2B5EF4-FFF2-40B4-BE49-F238E27FC236}">
                <a16:creationId xmlns:a16="http://schemas.microsoft.com/office/drawing/2014/main" id="{BE80ED35-D82B-3541-AA84-D96DBC49577B}"/>
              </a:ext>
            </a:extLst>
          </p:cNvPr>
          <p:cNvSpPr txBox="1">
            <a:spLocks noChangeArrowheads="1"/>
          </p:cNvSpPr>
          <p:nvPr/>
        </p:nvSpPr>
        <p:spPr bwMode="auto">
          <a:xfrm>
            <a:off x="6431360" y="957004"/>
            <a:ext cx="129603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1828800" rtl="0" eaLnBrk="1" fontAlgn="base" latinLnBrk="0" hangingPunct="1">
              <a:lnSpc>
                <a:spcPct val="100000"/>
              </a:lnSpc>
              <a:spcBef>
                <a:spcPct val="0"/>
              </a:spcBef>
              <a:spcAft>
                <a:spcPct val="0"/>
              </a:spcAft>
              <a:buClrTx/>
              <a:buSzTx/>
              <a:buFontTx/>
              <a:buNone/>
              <a:tabLst/>
              <a:defRPr/>
            </a:pPr>
            <a:r>
              <a:t>Course of schizophrenia</a:t>
            </a:r>
            <a:endParaRPr kumimoji="0" lang="en-US" altLang="en-RS" sz="8000" i="0" u="none" strike="noStrike" kern="1200" cap="none" spc="0" normalizeH="0" baseline="0" noProof="0" dirty="0">
              <a:ln>
                <a:noFill/>
              </a:ln>
              <a:solidFill>
                <a:prstClr val="black"/>
              </a:solidFill>
              <a:effectLst/>
              <a:uLnTx/>
              <a:uFillTx/>
              <a:latin typeface="Copperplate" panose="02000504000000020004" pitchFamily="2" charset="77"/>
              <a:ea typeface="Baskerville" panose="02020502070401020303" pitchFamily="18" charset="0"/>
              <a:cs typeface="Times New Roman" panose="02020603050405020304" pitchFamily="18" charset="0"/>
              <a:sym typeface="Baskerville"/>
            </a:endParaRPr>
          </a:p>
          <a:p>
            <a:pPr marL="0" marR="0" lvl="0" indent="0" algn="ctr" defTabSz="1828800" rtl="0" eaLnBrk="1" fontAlgn="base" latinLnBrk="0" hangingPunct="1">
              <a:lnSpc>
                <a:spcPct val="100000"/>
              </a:lnSpc>
              <a:spcBef>
                <a:spcPct val="0"/>
              </a:spcBef>
              <a:spcAft>
                <a:spcPct val="0"/>
              </a:spcAft>
              <a:buClrTx/>
              <a:buSzTx/>
              <a:buFontTx/>
              <a:buNone/>
              <a:tabLst/>
              <a:defRPr/>
            </a:pPr>
            <a:r>
              <a:t>- cytokine profiles</a:t>
            </a:r>
            <a:endParaRPr kumimoji="0" lang="en-GB" altLang="en-RS" sz="8000" i="0" u="none" strike="noStrike" kern="1200" cap="none" spc="0" normalizeH="0" baseline="0" noProof="0" dirty="0">
              <a:ln>
                <a:noFill/>
              </a:ln>
              <a:solidFill>
                <a:prstClr val="black"/>
              </a:solidFill>
              <a:effectLst/>
              <a:uLnTx/>
              <a:uFillTx/>
              <a:latin typeface="Copperplate" panose="02000504000000020004" pitchFamily="2" charset="77"/>
              <a:ea typeface="Baskerville" panose="02020502070401020303" pitchFamily="18" charset="0"/>
              <a:cs typeface="Times New Roman" panose="02020603050405020304" pitchFamily="18" charset="0"/>
              <a:sym typeface="Baskerville"/>
            </a:endParaRPr>
          </a:p>
        </p:txBody>
      </p:sp>
      <p:sp>
        <p:nvSpPr>
          <p:cNvPr id="9221" name="TextBox 7">
            <a:extLst>
              <a:ext uri="{FF2B5EF4-FFF2-40B4-BE49-F238E27FC236}">
                <a16:creationId xmlns:a16="http://schemas.microsoft.com/office/drawing/2014/main" id="{DEE080AC-B39B-3248-8AE1-F0557FD27AA1}"/>
              </a:ext>
            </a:extLst>
          </p:cNvPr>
          <p:cNvSpPr txBox="1">
            <a:spLocks noChangeArrowheads="1"/>
          </p:cNvSpPr>
          <p:nvPr/>
        </p:nvSpPr>
        <p:spPr bwMode="auto">
          <a:xfrm>
            <a:off x="6143627" y="4121151"/>
            <a:ext cx="388937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4400" kern="1200" dirty="0">
                <a:solidFill>
                  <a:prstClr val="black"/>
                </a:solidFill>
                <a:latin typeface="Baskerville" panose="02020502070401020303" pitchFamily="18" charset="0"/>
                <a:cs typeface="Times New Roman" panose="02020603050405020304" pitchFamily="18" charset="0"/>
              </a:rPr>
              <a:t>first psychotic episode</a:t>
            </a:r>
            <a:endParaRPr lang="en-GB" altLang="en-RS" sz="4400" kern="1200" dirty="0">
              <a:solidFill>
                <a:prstClr val="black"/>
              </a:solidFill>
              <a:latin typeface="Baskerville" panose="02020502070401020303" pitchFamily="18" charset="0"/>
              <a:cs typeface="Times New Roman" panose="02020603050405020304" pitchFamily="18" charset="0"/>
            </a:endParaRPr>
          </a:p>
        </p:txBody>
      </p:sp>
      <p:sp>
        <p:nvSpPr>
          <p:cNvPr id="9222" name="TextBox 8">
            <a:extLst>
              <a:ext uri="{FF2B5EF4-FFF2-40B4-BE49-F238E27FC236}">
                <a16:creationId xmlns:a16="http://schemas.microsoft.com/office/drawing/2014/main" id="{DC36BE45-25C2-7E41-A85F-9A85663603A1}"/>
              </a:ext>
            </a:extLst>
          </p:cNvPr>
          <p:cNvSpPr txBox="1">
            <a:spLocks noChangeArrowheads="1"/>
          </p:cNvSpPr>
          <p:nvPr/>
        </p:nvSpPr>
        <p:spPr bwMode="auto">
          <a:xfrm>
            <a:off x="11471277" y="4267200"/>
            <a:ext cx="388937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4400" kern="1200" dirty="0">
                <a:solidFill>
                  <a:prstClr val="black"/>
                </a:solidFill>
                <a:latin typeface="Baskerville" panose="02020502070401020303" pitchFamily="18" charset="0"/>
                <a:cs typeface="Times New Roman" panose="02020603050405020304" pitchFamily="18" charset="0"/>
              </a:rPr>
              <a:t>relapse of schizophrenia</a:t>
            </a:r>
            <a:endParaRPr lang="en-GB" altLang="en-RS" sz="4400" kern="1200" dirty="0">
              <a:solidFill>
                <a:prstClr val="black"/>
              </a:solidFill>
              <a:latin typeface="Baskerville" panose="02020502070401020303" pitchFamily="18" charset="0"/>
              <a:cs typeface="Times New Roman" panose="02020603050405020304" pitchFamily="18" charset="0"/>
            </a:endParaRPr>
          </a:p>
        </p:txBody>
      </p:sp>
      <p:sp>
        <p:nvSpPr>
          <p:cNvPr id="9223" name="TextBox 10">
            <a:extLst>
              <a:ext uri="{FF2B5EF4-FFF2-40B4-BE49-F238E27FC236}">
                <a16:creationId xmlns:a16="http://schemas.microsoft.com/office/drawing/2014/main" id="{9D194E5D-C438-1F4A-99B1-AC3785016E85}"/>
              </a:ext>
            </a:extLst>
          </p:cNvPr>
          <p:cNvSpPr txBox="1">
            <a:spLocks noChangeArrowheads="1"/>
          </p:cNvSpPr>
          <p:nvPr/>
        </p:nvSpPr>
        <p:spPr bwMode="auto">
          <a:xfrm>
            <a:off x="16798927" y="4267201"/>
            <a:ext cx="388937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4400" kern="1200" dirty="0">
                <a:solidFill>
                  <a:prstClr val="black"/>
                </a:solidFill>
                <a:latin typeface="Baskerville" panose="02020502070401020303" pitchFamily="18" charset="0"/>
                <a:cs typeface="Times New Roman" panose="02020603050405020304" pitchFamily="18" charset="0"/>
              </a:rPr>
              <a:t>remission of schizophrenia</a:t>
            </a:r>
            <a:endParaRPr lang="en-GB" altLang="en-RS" sz="4400" kern="1200" dirty="0">
              <a:solidFill>
                <a:prstClr val="black"/>
              </a:solidFill>
              <a:latin typeface="Baskerville" panose="02020502070401020303"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3192FA43-8888-4646-86A9-939FCBBA3ADB}"/>
              </a:ext>
            </a:extLst>
          </p:cNvPr>
          <p:cNvSpPr/>
          <p:nvPr/>
        </p:nvSpPr>
        <p:spPr>
          <a:xfrm>
            <a:off x="3551040" y="10026352"/>
            <a:ext cx="17281920" cy="1440160"/>
          </a:xfrm>
          <a:prstGeom prst="rect">
            <a:avLst/>
          </a:prstGeom>
          <a:solidFill>
            <a:schemeClr val="bg2"/>
          </a:solidFill>
          <a:ln>
            <a:solidFill>
              <a:schemeClr val="bg2">
                <a:lumMod val="2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828800" fontAlgn="base" hangingPunct="1">
              <a:spcBef>
                <a:spcPct val="0"/>
              </a:spcBef>
              <a:spcAft>
                <a:spcPct val="0"/>
              </a:spcAft>
              <a:buClrTx/>
              <a:defRPr/>
            </a:pPr>
            <a:r>
              <a:rPr sz="3600" kern="1200" dirty="0">
                <a:solidFill>
                  <a:prstClr val="black"/>
                </a:solidFill>
                <a:latin typeface="Baskerville" panose="02020502070401020303" pitchFamily="18" charset="0"/>
                <a:cs typeface="Times New Roman" pitchFamily="18" charset="0"/>
              </a:rPr>
              <a:t>Th 1                                                                                                                                    Th 2</a:t>
            </a:r>
          </a:p>
          <a:p>
            <a:pPr algn="l" defTabSz="1828800" fontAlgn="base" hangingPunct="1">
              <a:spcBef>
                <a:spcPct val="0"/>
              </a:spcBef>
              <a:spcAft>
                <a:spcPct val="0"/>
              </a:spcAft>
              <a:buClrTx/>
              <a:defRPr/>
            </a:pPr>
            <a:r>
              <a:rPr sz="3600" kern="1200" dirty="0">
                <a:solidFill>
                  <a:prstClr val="black"/>
                </a:solidFill>
                <a:latin typeface="Baskerville" panose="02020502070401020303" pitchFamily="18" charset="0"/>
                <a:cs typeface="Times New Roman" pitchFamily="18" charset="0"/>
              </a:rPr>
              <a:t>Th 17</a:t>
            </a:r>
            <a:endParaRPr lang="en-GB" sz="3600" kern="1200" dirty="0">
              <a:solidFill>
                <a:prstClr val="black"/>
              </a:solidFill>
              <a:latin typeface="Baskerville" panose="02020502070401020303" pitchFamily="18" charset="0"/>
              <a:cs typeface="Times New Roman" pitchFamily="18" charset="0"/>
            </a:endParaRPr>
          </a:p>
        </p:txBody>
      </p:sp>
      <p:cxnSp>
        <p:nvCxnSpPr>
          <p:cNvPr id="11" name="Straight Connector 10">
            <a:extLst>
              <a:ext uri="{FF2B5EF4-FFF2-40B4-BE49-F238E27FC236}">
                <a16:creationId xmlns:a16="http://schemas.microsoft.com/office/drawing/2014/main" id="{BA787828-6FE6-4540-B934-4FFF87B984FD}"/>
              </a:ext>
            </a:extLst>
          </p:cNvPr>
          <p:cNvCxnSpPr/>
          <p:nvPr/>
        </p:nvCxnSpPr>
        <p:spPr>
          <a:xfrm flipH="1" flipV="1">
            <a:off x="3549650" y="10026650"/>
            <a:ext cx="17284700" cy="1438276"/>
          </a:xfrm>
          <a:prstGeom prst="line">
            <a:avLst/>
          </a:prstGeom>
          <a:ln w="28575">
            <a:solidFill>
              <a:schemeClr val="bg2">
                <a:lumMod val="90000"/>
              </a:schemeClr>
            </a:solidFill>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9228" name="Group 13">
            <a:extLst>
              <a:ext uri="{FF2B5EF4-FFF2-40B4-BE49-F238E27FC236}">
                <a16:creationId xmlns:a16="http://schemas.microsoft.com/office/drawing/2014/main" id="{8C4AEFE6-6B6A-6C4E-BDC4-1606CE14402E}"/>
              </a:ext>
            </a:extLst>
          </p:cNvPr>
          <p:cNvGrpSpPr>
            <a:grpSpLocks/>
          </p:cNvGrpSpPr>
          <p:nvPr/>
        </p:nvGrpSpPr>
        <p:grpSpPr bwMode="auto">
          <a:xfrm rot="16200000">
            <a:off x="5072063" y="10377489"/>
            <a:ext cx="657226" cy="819150"/>
            <a:chOff x="2036010" y="1316018"/>
            <a:chExt cx="328254" cy="409480"/>
          </a:xfrm>
          <a:solidFill>
            <a:schemeClr val="tx2"/>
          </a:solidFill>
        </p:grpSpPr>
        <p:sp>
          <p:nvSpPr>
            <p:cNvPr id="15" name="Right Arrow 14">
              <a:extLst>
                <a:ext uri="{FF2B5EF4-FFF2-40B4-BE49-F238E27FC236}">
                  <a16:creationId xmlns:a16="http://schemas.microsoft.com/office/drawing/2014/main" id="{F93611C1-15FD-7943-B47D-29736D03D75E}"/>
                </a:ext>
              </a:extLst>
            </p:cNvPr>
            <p:cNvSpPr/>
            <p:nvPr/>
          </p:nvSpPr>
          <p:spPr>
            <a:xfrm>
              <a:off x="2036010" y="1316018"/>
              <a:ext cx="328254" cy="409480"/>
            </a:xfrm>
            <a:prstGeom prst="rightArrow">
              <a:avLst>
                <a:gd name="adj1" fmla="val 60000"/>
                <a:gd name="adj2" fmla="val 50000"/>
              </a:avLst>
            </a:prstGeom>
            <a:grpFill/>
          </p:spPr>
          <p:style>
            <a:lnRef idx="0">
              <a:schemeClr val="accent4">
                <a:shade val="90000"/>
                <a:hueOff val="0"/>
                <a:satOff val="0"/>
                <a:lumOff val="0"/>
                <a:alphaOff val="0"/>
              </a:schemeClr>
            </a:lnRef>
            <a:fillRef idx="1">
              <a:schemeClr val="accent4">
                <a:shade val="90000"/>
                <a:hueOff val="0"/>
                <a:satOff val="0"/>
                <a:lumOff val="0"/>
                <a:alphaOff val="0"/>
              </a:schemeClr>
            </a:fillRef>
            <a:effectRef idx="0">
              <a:schemeClr val="accent4">
                <a:shade val="90000"/>
                <a:hueOff val="0"/>
                <a:satOff val="0"/>
                <a:lumOff val="0"/>
                <a:alphaOff val="0"/>
              </a:schemeClr>
            </a:effectRef>
            <a:fontRef idx="minor">
              <a:schemeClr val="lt1"/>
            </a:fontRef>
          </p:style>
          <p:txBody>
            <a:bodyPr/>
            <a:lstStyle/>
            <a:p>
              <a:endParaRPr/>
            </a:p>
          </p:txBody>
        </p:sp>
        <p:sp>
          <p:nvSpPr>
            <p:cNvPr id="16" name="Right Arrow 4">
              <a:extLst>
                <a:ext uri="{FF2B5EF4-FFF2-40B4-BE49-F238E27FC236}">
                  <a16:creationId xmlns:a16="http://schemas.microsoft.com/office/drawing/2014/main" id="{10B3A26F-DC4A-674E-971D-99634AC64845}"/>
                </a:ext>
              </a:extLst>
            </p:cNvPr>
            <p:cNvSpPr/>
            <p:nvPr/>
          </p:nvSpPr>
          <p:spPr>
            <a:xfrm>
              <a:off x="2036010" y="1398549"/>
              <a:ext cx="229937" cy="2444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marL="0" marR="0" lvl="0" indent="0" algn="ctr" defTabSz="1600200" rtl="0" eaLnBrk="1" fontAlgn="base" latinLnBrk="0" hangingPunct="1">
                <a:lnSpc>
                  <a:spcPct val="90000"/>
                </a:lnSpc>
                <a:spcBef>
                  <a:spcPct val="0"/>
                </a:spcBef>
                <a:spcAft>
                  <a:spcPct val="35000"/>
                </a:spcAft>
                <a:buClrTx/>
                <a:buSzTx/>
                <a:buFontTx/>
                <a:buNone/>
                <a:tabLst/>
                <a:defRPr/>
              </a:pPr>
              <a:endParaRPr kumimoji="0" lang="en-GB" sz="3600"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sym typeface="Baskerville"/>
              </a:endParaRPr>
            </a:p>
          </p:txBody>
        </p:sp>
      </p:grpSp>
      <p:grpSp>
        <p:nvGrpSpPr>
          <p:cNvPr id="9229" name="Group 16">
            <a:extLst>
              <a:ext uri="{FF2B5EF4-FFF2-40B4-BE49-F238E27FC236}">
                <a16:creationId xmlns:a16="http://schemas.microsoft.com/office/drawing/2014/main" id="{78453335-BAC6-304F-91CA-D04DAAB0D832}"/>
              </a:ext>
            </a:extLst>
          </p:cNvPr>
          <p:cNvGrpSpPr>
            <a:grpSpLocks/>
          </p:cNvGrpSpPr>
          <p:nvPr/>
        </p:nvGrpSpPr>
        <p:grpSpPr bwMode="auto">
          <a:xfrm rot="16200000">
            <a:off x="18754727" y="10233027"/>
            <a:ext cx="654050" cy="819150"/>
            <a:chOff x="2036010" y="1316018"/>
            <a:chExt cx="328254" cy="409480"/>
          </a:xfrm>
          <a:solidFill>
            <a:schemeClr val="tx2"/>
          </a:solidFill>
        </p:grpSpPr>
        <p:sp>
          <p:nvSpPr>
            <p:cNvPr id="18" name="Right Arrow 17">
              <a:extLst>
                <a:ext uri="{FF2B5EF4-FFF2-40B4-BE49-F238E27FC236}">
                  <a16:creationId xmlns:a16="http://schemas.microsoft.com/office/drawing/2014/main" id="{FFE6117A-7899-9440-BADA-B6B222C675D8}"/>
                </a:ext>
              </a:extLst>
            </p:cNvPr>
            <p:cNvSpPr/>
            <p:nvPr/>
          </p:nvSpPr>
          <p:spPr>
            <a:xfrm>
              <a:off x="2036010" y="1316018"/>
              <a:ext cx="328254" cy="409480"/>
            </a:xfrm>
            <a:prstGeom prst="rightArrow">
              <a:avLst>
                <a:gd name="adj1" fmla="val 60000"/>
                <a:gd name="adj2" fmla="val 50000"/>
              </a:avLst>
            </a:prstGeom>
            <a:grpFill/>
          </p:spPr>
          <p:style>
            <a:lnRef idx="0">
              <a:schemeClr val="accent4">
                <a:shade val="90000"/>
                <a:hueOff val="0"/>
                <a:satOff val="0"/>
                <a:lumOff val="0"/>
                <a:alphaOff val="0"/>
              </a:schemeClr>
            </a:lnRef>
            <a:fillRef idx="1">
              <a:schemeClr val="accent4">
                <a:shade val="90000"/>
                <a:hueOff val="0"/>
                <a:satOff val="0"/>
                <a:lumOff val="0"/>
                <a:alphaOff val="0"/>
              </a:schemeClr>
            </a:fillRef>
            <a:effectRef idx="0">
              <a:schemeClr val="accent4">
                <a:shade val="90000"/>
                <a:hueOff val="0"/>
                <a:satOff val="0"/>
                <a:lumOff val="0"/>
                <a:alphaOff val="0"/>
              </a:schemeClr>
            </a:effectRef>
            <a:fontRef idx="minor">
              <a:schemeClr val="lt1"/>
            </a:fontRef>
          </p:style>
          <p:txBody>
            <a:bodyPr/>
            <a:lstStyle/>
            <a:p>
              <a:endParaRPr/>
            </a:p>
          </p:txBody>
        </p:sp>
        <p:sp>
          <p:nvSpPr>
            <p:cNvPr id="19" name="Right Arrow 4">
              <a:extLst>
                <a:ext uri="{FF2B5EF4-FFF2-40B4-BE49-F238E27FC236}">
                  <a16:creationId xmlns:a16="http://schemas.microsoft.com/office/drawing/2014/main" id="{5F14DB79-20EC-2643-AAA7-03A9BCCCB7D3}"/>
                </a:ext>
              </a:extLst>
            </p:cNvPr>
            <p:cNvSpPr/>
            <p:nvPr/>
          </p:nvSpPr>
          <p:spPr>
            <a:xfrm>
              <a:off x="2036011" y="1398549"/>
              <a:ext cx="229459" cy="2444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marL="0" marR="0" lvl="0" indent="0" algn="ctr" defTabSz="1600200" rtl="0" eaLnBrk="1" fontAlgn="base" latinLnBrk="0" hangingPunct="1">
                <a:lnSpc>
                  <a:spcPct val="90000"/>
                </a:lnSpc>
                <a:spcBef>
                  <a:spcPct val="0"/>
                </a:spcBef>
                <a:spcAft>
                  <a:spcPct val="35000"/>
                </a:spcAft>
                <a:buClrTx/>
                <a:buSzTx/>
                <a:buFontTx/>
                <a:buNone/>
                <a:tabLst/>
                <a:defRPr/>
              </a:pPr>
              <a:endParaRPr kumimoji="0" lang="en-GB" sz="3600"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sym typeface="Baskerville"/>
              </a:endParaRPr>
            </a:p>
          </p:txBody>
        </p:sp>
      </p:grpSp>
      <p:sp>
        <p:nvSpPr>
          <p:cNvPr id="9230" name="TextBox 20">
            <a:extLst>
              <a:ext uri="{FF2B5EF4-FFF2-40B4-BE49-F238E27FC236}">
                <a16:creationId xmlns:a16="http://schemas.microsoft.com/office/drawing/2014/main" id="{BE2B6362-7650-4146-B985-7AF4E61CBDB1}"/>
              </a:ext>
            </a:extLst>
          </p:cNvPr>
          <p:cNvSpPr txBox="1">
            <a:spLocks noChangeArrowheads="1"/>
          </p:cNvSpPr>
          <p:nvPr/>
        </p:nvSpPr>
        <p:spPr bwMode="auto">
          <a:xfrm>
            <a:off x="15493867" y="7707726"/>
            <a:ext cx="242193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2800" kern="1200" dirty="0">
                <a:solidFill>
                  <a:prstClr val="black"/>
                </a:solidFill>
                <a:latin typeface="Baskerville" panose="02020502070401020303" pitchFamily="18" charset="0"/>
                <a:cs typeface="Times New Roman" panose="02020603050405020304" pitchFamily="18" charset="0"/>
              </a:rPr>
              <a:t>IL-6 ↓</a:t>
            </a:r>
          </a:p>
          <a:p>
            <a:pPr defTabSz="1828800" eaLnBrk="1" fontAlgn="base" hangingPunct="1">
              <a:spcBef>
                <a:spcPct val="0"/>
              </a:spcBef>
              <a:spcAft>
                <a:spcPct val="0"/>
              </a:spcAft>
              <a:buClrTx/>
              <a:defRPr/>
            </a:pPr>
            <a:r>
              <a:rPr sz="2800" kern="1200" dirty="0">
                <a:solidFill>
                  <a:prstClr val="black"/>
                </a:solidFill>
                <a:latin typeface="Baskerville" panose="02020502070401020303" pitchFamily="18" charset="0"/>
                <a:cs typeface="Times New Roman" panose="02020603050405020304" pitchFamily="18" charset="0"/>
              </a:rPr>
              <a:t>after antipsychotic treatment</a:t>
            </a:r>
            <a:endParaRPr lang="en-GB" altLang="en-RS" sz="2800" kern="1200" dirty="0">
              <a:solidFill>
                <a:prstClr val="black"/>
              </a:solidFill>
              <a:latin typeface="Baskerville" panose="02020502070401020303" pitchFamily="18" charset="0"/>
              <a:cs typeface="Times New Roman" panose="02020603050405020304" pitchFamily="18" charset="0"/>
            </a:endParaRPr>
          </a:p>
        </p:txBody>
      </p:sp>
      <p:sp>
        <p:nvSpPr>
          <p:cNvPr id="9231" name="TextBox 21">
            <a:extLst>
              <a:ext uri="{FF2B5EF4-FFF2-40B4-BE49-F238E27FC236}">
                <a16:creationId xmlns:a16="http://schemas.microsoft.com/office/drawing/2014/main" id="{B4B3DC74-6B4E-B547-8047-AED79581F997}"/>
              </a:ext>
            </a:extLst>
          </p:cNvPr>
          <p:cNvSpPr txBox="1">
            <a:spLocks noChangeArrowheads="1"/>
          </p:cNvSpPr>
          <p:nvPr/>
        </p:nvSpPr>
        <p:spPr bwMode="auto">
          <a:xfrm>
            <a:off x="10033001" y="7707726"/>
            <a:ext cx="259080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828800" eaLnBrk="1" fontAlgn="base" hangingPunct="1">
              <a:spcBef>
                <a:spcPct val="0"/>
              </a:spcBef>
              <a:spcAft>
                <a:spcPct val="0"/>
              </a:spcAft>
              <a:buClrTx/>
              <a:defRPr/>
            </a:pPr>
            <a:r>
              <a:rPr sz="2800" kern="1200" dirty="0">
                <a:solidFill>
                  <a:prstClr val="black"/>
                </a:solidFill>
                <a:latin typeface="Baskerville" panose="02020502070401020303" pitchFamily="18" charset="0"/>
                <a:cs typeface="Times New Roman" panose="02020603050405020304" pitchFamily="18" charset="0"/>
              </a:rPr>
              <a:t>IL-27 ↓</a:t>
            </a:r>
          </a:p>
          <a:p>
            <a:pPr defTabSz="1828800" eaLnBrk="1" fontAlgn="base" hangingPunct="1">
              <a:spcBef>
                <a:spcPct val="0"/>
              </a:spcBef>
              <a:spcAft>
                <a:spcPct val="0"/>
              </a:spcAft>
              <a:buClrTx/>
              <a:defRPr/>
            </a:pPr>
            <a:r>
              <a:rPr sz="2800" kern="1200" dirty="0">
                <a:solidFill>
                  <a:prstClr val="black"/>
                </a:solidFill>
                <a:latin typeface="Baskerville" panose="02020502070401020303" pitchFamily="18" charset="0"/>
                <a:cs typeface="Times New Roman" panose="02020603050405020304" pitchFamily="18" charset="0"/>
              </a:rPr>
              <a:t>after antipsychotic treatment</a:t>
            </a:r>
            <a:endParaRPr lang="en-GB" altLang="en-RS" sz="2800" kern="1200" dirty="0">
              <a:solidFill>
                <a:prstClr val="black"/>
              </a:solidFill>
              <a:latin typeface="Baskerville" panose="02020502070401020303" pitchFamily="18" charset="0"/>
              <a:cs typeface="Times New Roman" panose="02020603050405020304" pitchFamily="18" charset="0"/>
            </a:endParaRPr>
          </a:p>
        </p:txBody>
      </p:sp>
      <p:sp>
        <p:nvSpPr>
          <p:cNvPr id="9232" name="TextBox 22">
            <a:extLst>
              <a:ext uri="{FF2B5EF4-FFF2-40B4-BE49-F238E27FC236}">
                <a16:creationId xmlns:a16="http://schemas.microsoft.com/office/drawing/2014/main" id="{71BEE89C-8340-9E47-B891-8F6C338F8D42}"/>
              </a:ext>
            </a:extLst>
          </p:cNvPr>
          <p:cNvSpPr txBox="1">
            <a:spLocks noChangeArrowheads="1"/>
          </p:cNvSpPr>
          <p:nvPr/>
        </p:nvSpPr>
        <p:spPr bwMode="auto">
          <a:xfrm>
            <a:off x="3048000" y="12779958"/>
            <a:ext cx="81115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defTabSz="1828800" eaLnBrk="1" fontAlgn="base" hangingPunct="1">
              <a:spcBef>
                <a:spcPct val="0"/>
              </a:spcBef>
              <a:spcAft>
                <a:spcPct val="0"/>
              </a:spcAft>
              <a:buClrTx/>
              <a:defRPr/>
            </a:pPr>
            <a:r>
              <a:rPr sz="3600" kern="1200" dirty="0">
                <a:solidFill>
                  <a:prstClr val="black"/>
                </a:solidFill>
                <a:latin typeface="Baskerville" panose="02020502070401020303" pitchFamily="18" charset="0"/>
              </a:rPr>
              <a:t>TGF-β – Transforming Growth Factor beta</a:t>
            </a:r>
            <a:endParaRPr lang="en-GB" altLang="en-RS" sz="3600" kern="1200" dirty="0">
              <a:solidFill>
                <a:prstClr val="black"/>
              </a:solidFill>
              <a:latin typeface="Baskerville" panose="02020502070401020303" pitchFamily="18" charset="0"/>
            </a:endParaRPr>
          </a:p>
        </p:txBody>
      </p:sp>
    </p:spTree>
    <p:extLst>
      <p:ext uri="{BB962C8B-B14F-4D97-AF65-F5344CB8AC3E}">
        <p14:creationId xmlns:p14="http://schemas.microsoft.com/office/powerpoint/2010/main" val="3732884815"/>
      </p:ext>
    </p:extLst>
  </p:cSld>
  <p:clrMapOvr>
    <a:masterClrMapping/>
  </p:clrMapOvr>
  <mc:AlternateContent xmlns:mc="http://schemas.openxmlformats.org/markup-compatibility/2006" xmlns:p14="http://schemas.microsoft.com/office/powerpoint/2010/main">
    <mc:Choice Requires="p14">
      <p:transition spd="slow" p14:dur="2000" advTm="60519"/>
    </mc:Choice>
    <mc:Fallback xmlns="">
      <p:transition spd="slow" advTm="60519"/>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Познати су многи етолошки чиниоци схизофреног поремећаја, иако се још увек не знају етиопатогенетски механизми разбољевања. На данашњем нивоу знања можемо рећи да је схизофренија највероватније мултифакторски узрокована, тј. да у њеном настанку и испољав"/>
          <p:cNvSpPr txBox="1">
            <a:spLocks noGrp="1"/>
          </p:cNvSpPr>
          <p:nvPr>
            <p:ph type="body" idx="1"/>
          </p:nvPr>
        </p:nvSpPr>
        <p:spPr>
          <a:prstGeom prst="rect">
            <a:avLst/>
          </a:prstGeom>
        </p:spPr>
        <p:txBody>
          <a:bodyPr>
            <a:normAutofit/>
          </a:bodyPr>
          <a:lstStyle/>
          <a:p>
            <a:pPr marL="292100" indent="-292100" defTabSz="379729">
              <a:spcBef>
                <a:spcPts val="1900"/>
              </a:spcBef>
              <a:defRPr sz="2576"/>
            </a:pPr>
            <a:endParaRPr lang="en-US" sz="4700" dirty="0"/>
          </a:p>
          <a:p>
            <a:pPr marL="0" indent="0" defTabSz="379729">
              <a:spcBef>
                <a:spcPts val="1900"/>
              </a:spcBef>
              <a:buNone/>
              <a:defRPr sz="2576"/>
            </a:pPr>
            <a:r>
              <a:rPr sz="4700" dirty="0"/>
              <a:t>Biochemical factors were considered:</a:t>
            </a:r>
          </a:p>
          <a:p>
            <a:pPr marL="0" indent="0" defTabSz="379729">
              <a:spcBef>
                <a:spcPts val="1900"/>
              </a:spcBef>
              <a:buNone/>
              <a:defRPr sz="2576"/>
            </a:pPr>
            <a:endParaRPr lang="sr-Cyrl-RS" sz="4700" dirty="0"/>
          </a:p>
          <a:p>
            <a:pPr lvl="1" defTabSz="379729">
              <a:spcBef>
                <a:spcPts val="1900"/>
              </a:spcBef>
              <a:buFont typeface="Wingdings" pitchFamily="2" charset="2"/>
              <a:buChar char="Ø"/>
              <a:defRPr sz="2576"/>
            </a:pPr>
            <a:r>
              <a:rPr sz="4700" dirty="0"/>
              <a:t>the most prominent theory of hyperdopaminergic activity;</a:t>
            </a:r>
          </a:p>
          <a:p>
            <a:pPr lvl="1" defTabSz="379729">
              <a:spcBef>
                <a:spcPts val="1900"/>
              </a:spcBef>
              <a:buFont typeface="Wingdings" pitchFamily="2" charset="2"/>
              <a:buChar char="Ø"/>
              <a:defRPr sz="2576"/>
            </a:pPr>
            <a:r>
              <a:rPr sz="4700" dirty="0"/>
              <a:t>serotonin excess;</a:t>
            </a:r>
          </a:p>
          <a:p>
            <a:pPr lvl="1" defTabSz="379729">
              <a:spcBef>
                <a:spcPts val="1900"/>
              </a:spcBef>
              <a:buFont typeface="Wingdings" pitchFamily="2" charset="2"/>
              <a:buChar char="Ø"/>
              <a:defRPr sz="2576"/>
            </a:pPr>
            <a:r>
              <a:rPr sz="4700" dirty="0"/>
              <a:t>norepinephrine;</a:t>
            </a:r>
          </a:p>
          <a:p>
            <a:pPr lvl="1" defTabSz="379729">
              <a:spcBef>
                <a:spcPts val="1900"/>
              </a:spcBef>
              <a:buFont typeface="Wingdings" pitchFamily="2" charset="2"/>
              <a:buChar char="Ø"/>
              <a:defRPr sz="2576"/>
            </a:pPr>
            <a:r>
              <a:rPr sz="4700" dirty="0"/>
              <a:t>gamma-aminobutyric acid (GABA);</a:t>
            </a:r>
          </a:p>
          <a:p>
            <a:pPr lvl="1" defTabSz="379729">
              <a:spcBef>
                <a:spcPts val="1900"/>
              </a:spcBef>
              <a:buFont typeface="Wingdings" pitchFamily="2" charset="2"/>
              <a:buChar char="Ø"/>
              <a:defRPr sz="2576"/>
            </a:pPr>
            <a:r>
              <a:rPr sz="4700" dirty="0"/>
              <a:t>neuropeptides;</a:t>
            </a:r>
          </a:p>
          <a:p>
            <a:pPr lvl="1" defTabSz="379729">
              <a:spcBef>
                <a:spcPts val="1900"/>
              </a:spcBef>
              <a:buFont typeface="Wingdings" pitchFamily="2" charset="2"/>
              <a:buChar char="Ø"/>
              <a:defRPr sz="2576"/>
            </a:pPr>
            <a:r>
              <a:rPr sz="4700" dirty="0"/>
              <a:t>glutamate;</a:t>
            </a:r>
          </a:p>
          <a:p>
            <a:pPr lvl="1" defTabSz="379729">
              <a:spcBef>
                <a:spcPts val="1900"/>
              </a:spcBef>
              <a:buFont typeface="Wingdings" pitchFamily="2" charset="2"/>
              <a:buChar char="Ø"/>
              <a:defRPr sz="2576"/>
            </a:pPr>
            <a:r>
              <a:rPr sz="4700" dirty="0"/>
              <a:t>acetylcholine and nicotine...</a:t>
            </a:r>
            <a:endParaRPr lang="sr-RS" sz="4700" dirty="0"/>
          </a:p>
        </p:txBody>
      </p:sp>
    </p:spTree>
    <p:extLst>
      <p:ext uri="{BB962C8B-B14F-4D97-AF65-F5344CB8AC3E}">
        <p14:creationId xmlns:p14="http://schemas.microsoft.com/office/powerpoint/2010/main" val="2423928742"/>
      </p:ext>
    </p:extLst>
  </p:cSld>
  <p:clrMapOvr>
    <a:masterClrMapping/>
  </p:clrMapOvr>
  <p:transition spd="med" advTm="2946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DA51F-3259-B444-986E-49F35345C848}"/>
              </a:ext>
            </a:extLst>
          </p:cNvPr>
          <p:cNvSpPr>
            <a:spLocks noGrp="1"/>
          </p:cNvSpPr>
          <p:nvPr>
            <p:ph type="title"/>
          </p:nvPr>
        </p:nvSpPr>
        <p:spPr/>
        <p:txBody>
          <a:bodyPr/>
          <a:lstStyle/>
          <a:p>
            <a:r>
              <a:rPr dirty="0"/>
              <a:t>Definition, etiology, and pathogenesis of schizophrenia</a:t>
            </a:r>
            <a:endParaRPr lang="en-RS" dirty="0"/>
          </a:p>
        </p:txBody>
      </p:sp>
      <p:sp>
        <p:nvSpPr>
          <p:cNvPr id="3" name="Text Placeholder 2">
            <a:extLst>
              <a:ext uri="{FF2B5EF4-FFF2-40B4-BE49-F238E27FC236}">
                <a16:creationId xmlns:a16="http://schemas.microsoft.com/office/drawing/2014/main" id="{87440BD3-D0D9-0746-84AF-18C3E3D80A95}"/>
              </a:ext>
            </a:extLst>
          </p:cNvPr>
          <p:cNvSpPr>
            <a:spLocks noGrp="1"/>
          </p:cNvSpPr>
          <p:nvPr>
            <p:ph type="body" sz="quarter" idx="1"/>
          </p:nvPr>
        </p:nvSpPr>
        <p:spPr>
          <a:xfrm>
            <a:off x="1905000" y="7531099"/>
            <a:ext cx="20574000" cy="3802647"/>
          </a:xfrm>
        </p:spPr>
        <p:txBody>
          <a:bodyPr>
            <a:normAutofit fontScale="92500" lnSpcReduction="20000"/>
          </a:bodyPr>
          <a:lstStyle/>
          <a:p>
            <a:endParaRPr lang="sr-Cyrl-RS" dirty="0">
              <a:solidFill>
                <a:schemeClr val="bg1"/>
              </a:solidFill>
            </a:endParaRPr>
          </a:p>
          <a:p>
            <a:r>
              <a:rPr dirty="0"/>
              <a:t>Milica M. </a:t>
            </a:r>
            <a:r>
              <a:rPr dirty="0" err="1"/>
              <a:t>Borov</a:t>
            </a:r>
            <a:r>
              <a:rPr lang="en-US" dirty="0" err="1"/>
              <a:t>c</a:t>
            </a:r>
            <a:r>
              <a:rPr dirty="0" err="1"/>
              <a:t>anin</a:t>
            </a:r>
            <a:r>
              <a:rPr lang="en-US" dirty="0"/>
              <a:t>, MD, PhD</a:t>
            </a:r>
            <a:endParaRPr lang="sr-Cyrl-RS" dirty="0">
              <a:solidFill>
                <a:schemeClr val="bg1"/>
              </a:solidFill>
            </a:endParaRPr>
          </a:p>
          <a:p>
            <a:r>
              <a:rPr dirty="0"/>
              <a:t>Department of Psychiatry</a:t>
            </a:r>
          </a:p>
          <a:p>
            <a:r>
              <a:rPr dirty="0"/>
              <a:t>Faculty of Medical Sciences</a:t>
            </a:r>
          </a:p>
          <a:p>
            <a:r>
              <a:rPr dirty="0"/>
              <a:t>University of Kragujevac</a:t>
            </a:r>
          </a:p>
        </p:txBody>
      </p:sp>
    </p:spTree>
    <p:extLst>
      <p:ext uri="{BB962C8B-B14F-4D97-AF65-F5344CB8AC3E}">
        <p14:creationId xmlns:p14="http://schemas.microsoft.com/office/powerpoint/2010/main" val="1471846836"/>
      </p:ext>
    </p:extLst>
  </p:cSld>
  <p:clrMapOvr>
    <a:masterClrMapping/>
  </p:clrMapOvr>
  <p:transition spd="med" advTm="8459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7E230D3-CAC5-49F6-D534-92B14F02E8C1}"/>
              </a:ext>
            </a:extLst>
          </p:cNvPr>
          <p:cNvGrpSpPr/>
          <p:nvPr/>
        </p:nvGrpSpPr>
        <p:grpSpPr>
          <a:xfrm>
            <a:off x="520700" y="2422770"/>
            <a:ext cx="15476220" cy="9235440"/>
            <a:chOff x="520700" y="2422770"/>
            <a:chExt cx="15476220" cy="9235440"/>
          </a:xfrm>
        </p:grpSpPr>
        <p:pic>
          <p:nvPicPr>
            <p:cNvPr id="10" name="Picture 9">
              <a:extLst>
                <a:ext uri="{FF2B5EF4-FFF2-40B4-BE49-F238E27FC236}">
                  <a16:creationId xmlns:a16="http://schemas.microsoft.com/office/drawing/2014/main" id="{C3C9EFF2-2269-5645-8DCD-4CDFD5A259E2}"/>
                </a:ext>
              </a:extLst>
            </p:cNvPr>
            <p:cNvPicPr>
              <a:picLocks noChangeAspect="1"/>
            </p:cNvPicPr>
            <p:nvPr/>
          </p:nvPicPr>
          <p:blipFill>
            <a:blip r:embed="rId3"/>
            <a:stretch>
              <a:fillRect/>
            </a:stretch>
          </p:blipFill>
          <p:spPr>
            <a:xfrm>
              <a:off x="520700" y="2422770"/>
              <a:ext cx="15476220" cy="9235440"/>
            </a:xfrm>
            <a:prstGeom prst="rect">
              <a:avLst/>
            </a:prstGeom>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grpSp>
          <p:nvGrpSpPr>
            <p:cNvPr id="12" name="Group 11">
              <a:extLst>
                <a:ext uri="{FF2B5EF4-FFF2-40B4-BE49-F238E27FC236}">
                  <a16:creationId xmlns:a16="http://schemas.microsoft.com/office/drawing/2014/main" id="{849BBA75-DEB6-3677-B0A2-B2624287668A}"/>
                </a:ext>
              </a:extLst>
            </p:cNvPr>
            <p:cNvGrpSpPr/>
            <p:nvPr/>
          </p:nvGrpSpPr>
          <p:grpSpPr>
            <a:xfrm>
              <a:off x="1409048" y="2771960"/>
              <a:ext cx="12784325" cy="8407050"/>
              <a:chOff x="1409048" y="2771960"/>
              <a:chExt cx="12784325" cy="8407050"/>
            </a:xfrm>
          </p:grpSpPr>
          <p:sp>
            <p:nvSpPr>
              <p:cNvPr id="2" name="Rectangle 1">
                <a:extLst>
                  <a:ext uri="{FF2B5EF4-FFF2-40B4-BE49-F238E27FC236}">
                    <a16:creationId xmlns:a16="http://schemas.microsoft.com/office/drawing/2014/main" id="{DB6D46DD-A388-10A3-8234-D48AFA70B5F6}"/>
                  </a:ext>
                </a:extLst>
              </p:cNvPr>
              <p:cNvSpPr/>
              <p:nvPr/>
            </p:nvSpPr>
            <p:spPr>
              <a:xfrm>
                <a:off x="2597468" y="2771960"/>
                <a:ext cx="9753600" cy="1826141"/>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56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Dopamine pathways in schizophrenia</a:t>
                </a:r>
              </a:p>
            </p:txBody>
          </p:sp>
          <p:sp>
            <p:nvSpPr>
              <p:cNvPr id="3" name="Rectangle 2">
                <a:extLst>
                  <a:ext uri="{FF2B5EF4-FFF2-40B4-BE49-F238E27FC236}">
                    <a16:creationId xmlns:a16="http://schemas.microsoft.com/office/drawing/2014/main" id="{D8ED71DE-3A24-3208-6431-C15D2625386D}"/>
                  </a:ext>
                </a:extLst>
              </p:cNvPr>
              <p:cNvSpPr/>
              <p:nvPr/>
            </p:nvSpPr>
            <p:spPr>
              <a:xfrm>
                <a:off x="1983740" y="5226783"/>
                <a:ext cx="4977251" cy="1087477"/>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excessive mesolimbic</a:t>
                </a:r>
                <a:br>
                  <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br>
                <a:r>
                  <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pathways activity</a:t>
                </a:r>
              </a:p>
            </p:txBody>
          </p:sp>
          <p:sp>
            <p:nvSpPr>
              <p:cNvPr id="4" name="Rectangle 3">
                <a:extLst>
                  <a:ext uri="{FF2B5EF4-FFF2-40B4-BE49-F238E27FC236}">
                    <a16:creationId xmlns:a16="http://schemas.microsoft.com/office/drawing/2014/main" id="{C53C3072-ED25-2D4E-6D0B-AA7FC6E7A269}"/>
                  </a:ext>
                </a:extLst>
              </p:cNvPr>
              <p:cNvSpPr/>
              <p:nvPr/>
            </p:nvSpPr>
            <p:spPr>
              <a:xfrm>
                <a:off x="9216122" y="5226784"/>
                <a:ext cx="4977251" cy="1087477"/>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dysfunction of </a:t>
                </a:r>
                <a:r>
                  <a:rPr kumimoji="0" lang="en-US" sz="3200" b="0" i="0" u="none" strike="noStrike" cap="none" spc="0" normalizeH="0" baseline="0" dirty="0" err="1">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mesocortical</a:t>
                </a:r>
                <a:r>
                  <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rPr>
                  <a:t> pathways</a:t>
                </a:r>
              </a:p>
            </p:txBody>
          </p:sp>
          <p:sp>
            <p:nvSpPr>
              <p:cNvPr id="5" name="Rectangle 4">
                <a:extLst>
                  <a:ext uri="{FF2B5EF4-FFF2-40B4-BE49-F238E27FC236}">
                    <a16:creationId xmlns:a16="http://schemas.microsoft.com/office/drawing/2014/main" id="{A0F6EF4B-76D8-8783-96C0-AA6118331443}"/>
                  </a:ext>
                </a:extLst>
              </p:cNvPr>
              <p:cNvSpPr/>
              <p:nvPr/>
            </p:nvSpPr>
            <p:spPr>
              <a:xfrm>
                <a:off x="1983739" y="9328579"/>
                <a:ext cx="4977251" cy="595035"/>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sz="3200" dirty="0" err="1">
                    <a:solidFill>
                      <a:schemeClr val="bg1"/>
                    </a:solidFill>
                    <a:effectLst>
                      <a:outerShdw blurRad="38100" dist="12700" dir="5400000" rotWithShape="0">
                        <a:srgbClr val="000000">
                          <a:alpha val="50000"/>
                        </a:srgbClr>
                      </a:outerShdw>
                    </a:effectLst>
                  </a:rPr>
                  <a:t>posytive</a:t>
                </a:r>
                <a:r>
                  <a:rPr lang="en-US" sz="3200" dirty="0">
                    <a:solidFill>
                      <a:schemeClr val="bg1"/>
                    </a:solidFill>
                    <a:effectLst>
                      <a:outerShdw blurRad="38100" dist="12700" dir="5400000" rotWithShape="0">
                        <a:srgbClr val="000000">
                          <a:alpha val="50000"/>
                        </a:srgbClr>
                      </a:outerShdw>
                    </a:effectLst>
                  </a:rPr>
                  <a:t> </a:t>
                </a:r>
                <a:r>
                  <a:rPr lang="en-US" sz="3200" dirty="0" err="1">
                    <a:solidFill>
                      <a:schemeClr val="bg1"/>
                    </a:solidFill>
                    <a:effectLst>
                      <a:outerShdw blurRad="38100" dist="12700" dir="5400000" rotWithShape="0">
                        <a:srgbClr val="000000">
                          <a:alpha val="50000"/>
                        </a:srgbClr>
                      </a:outerShdw>
                    </a:effectLst>
                  </a:rPr>
                  <a:t>simptoms</a:t>
                </a:r>
                <a:endPar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endParaRPr>
              </a:p>
            </p:txBody>
          </p:sp>
          <p:sp>
            <p:nvSpPr>
              <p:cNvPr id="6" name="Rectangle 5">
                <a:extLst>
                  <a:ext uri="{FF2B5EF4-FFF2-40B4-BE49-F238E27FC236}">
                    <a16:creationId xmlns:a16="http://schemas.microsoft.com/office/drawing/2014/main" id="{12DCADD9-706E-7FF0-D599-979228A749EE}"/>
                  </a:ext>
                </a:extLst>
              </p:cNvPr>
              <p:cNvSpPr/>
              <p:nvPr/>
            </p:nvSpPr>
            <p:spPr>
              <a:xfrm>
                <a:off x="9216122" y="9328579"/>
                <a:ext cx="4977251" cy="1087477"/>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sz="3200" dirty="0">
                    <a:solidFill>
                      <a:schemeClr val="bg1"/>
                    </a:solidFill>
                    <a:effectLst>
                      <a:outerShdw blurRad="38100" dist="12700" dir="5400000" rotWithShape="0">
                        <a:srgbClr val="000000">
                          <a:alpha val="50000"/>
                        </a:srgbClr>
                      </a:outerShdw>
                    </a:effectLst>
                  </a:rPr>
                  <a:t>negative and cognitive </a:t>
                </a:r>
                <a:r>
                  <a:rPr lang="en-US" sz="3200" dirty="0" err="1">
                    <a:solidFill>
                      <a:schemeClr val="bg1"/>
                    </a:solidFill>
                    <a:effectLst>
                      <a:outerShdw blurRad="38100" dist="12700" dir="5400000" rotWithShape="0">
                        <a:srgbClr val="000000">
                          <a:alpha val="50000"/>
                        </a:srgbClr>
                      </a:outerShdw>
                    </a:effectLst>
                  </a:rPr>
                  <a:t>simptoms</a:t>
                </a:r>
                <a:endPar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endParaRPr>
              </a:p>
            </p:txBody>
          </p:sp>
          <p:sp>
            <p:nvSpPr>
              <p:cNvPr id="7" name="Rectangle 6">
                <a:extLst>
                  <a:ext uri="{FF2B5EF4-FFF2-40B4-BE49-F238E27FC236}">
                    <a16:creationId xmlns:a16="http://schemas.microsoft.com/office/drawing/2014/main" id="{875499EE-B990-26AC-3751-FEEE1A8734A8}"/>
                  </a:ext>
                </a:extLst>
              </p:cNvPr>
              <p:cNvSpPr/>
              <p:nvPr/>
            </p:nvSpPr>
            <p:spPr>
              <a:xfrm>
                <a:off x="5468497" y="10304002"/>
                <a:ext cx="5225916" cy="595035"/>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3200" dirty="0">
                    <a:solidFill>
                      <a:schemeClr val="bg1"/>
                    </a:solidFill>
                    <a:effectLst>
                      <a:outerShdw blurRad="38100" dist="12700" dir="5400000" rotWithShape="0">
                        <a:srgbClr val="000000">
                          <a:alpha val="50000"/>
                        </a:srgbClr>
                      </a:outerShdw>
                    </a:effectLst>
                  </a:rPr>
                  <a:t>ventral tegmental region</a:t>
                </a:r>
                <a:endPar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endParaRPr>
              </a:p>
            </p:txBody>
          </p:sp>
          <p:sp>
            <p:nvSpPr>
              <p:cNvPr id="8" name="Rectangle 7">
                <a:extLst>
                  <a:ext uri="{FF2B5EF4-FFF2-40B4-BE49-F238E27FC236}">
                    <a16:creationId xmlns:a16="http://schemas.microsoft.com/office/drawing/2014/main" id="{EA6744FF-4115-2216-0A19-2D28FB08B862}"/>
                  </a:ext>
                </a:extLst>
              </p:cNvPr>
              <p:cNvSpPr/>
              <p:nvPr/>
            </p:nvSpPr>
            <p:spPr>
              <a:xfrm>
                <a:off x="1409048" y="10091533"/>
                <a:ext cx="3069168" cy="1087477"/>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3200" dirty="0">
                    <a:solidFill>
                      <a:schemeClr val="bg1"/>
                    </a:solidFill>
                    <a:effectLst>
                      <a:outerShdw blurRad="38100" dist="12700" dir="5400000" rotWithShape="0">
                        <a:srgbClr val="000000">
                          <a:alpha val="50000"/>
                        </a:srgbClr>
                      </a:outerShdw>
                    </a:effectLst>
                  </a:rPr>
                  <a:t>nucleus </a:t>
                </a:r>
                <a:r>
                  <a:rPr lang="en-US" sz="3200" dirty="0" err="1">
                    <a:solidFill>
                      <a:schemeClr val="bg1"/>
                    </a:solidFill>
                    <a:effectLst>
                      <a:outerShdw blurRad="38100" dist="12700" dir="5400000" rotWithShape="0">
                        <a:srgbClr val="000000">
                          <a:alpha val="50000"/>
                        </a:srgbClr>
                      </a:outerShdw>
                    </a:effectLst>
                  </a:rPr>
                  <a:t>accumbens</a:t>
                </a:r>
                <a:endParaRPr kumimoji="0" lang="en-US" sz="32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Baskerville"/>
                  <a:ea typeface="Baskerville"/>
                  <a:cs typeface="Baskerville"/>
                  <a:sym typeface="Baskerville"/>
                </a:endParaRPr>
              </a:p>
            </p:txBody>
          </p:sp>
          <p:sp>
            <p:nvSpPr>
              <p:cNvPr id="9" name="Rectangle 8">
                <a:extLst>
                  <a:ext uri="{FF2B5EF4-FFF2-40B4-BE49-F238E27FC236}">
                    <a16:creationId xmlns:a16="http://schemas.microsoft.com/office/drawing/2014/main" id="{E2B17CAF-541C-22B8-E557-78FDCA2AB72E}"/>
                  </a:ext>
                </a:extLst>
              </p:cNvPr>
              <p:cNvSpPr/>
              <p:nvPr/>
            </p:nvSpPr>
            <p:spPr>
              <a:xfrm>
                <a:off x="6377354" y="4407877"/>
                <a:ext cx="3578812" cy="384021"/>
              </a:xfrm>
              <a:prstGeom prst="rect">
                <a:avLst/>
              </a:prstGeom>
              <a:solidFill>
                <a:srgbClr val="FAFA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5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Baskerville"/>
                  <a:ea typeface="Baskerville"/>
                  <a:cs typeface="Baskerville"/>
                  <a:sym typeface="Baskerville"/>
                </a:endParaRPr>
              </a:p>
            </p:txBody>
          </p:sp>
        </p:grpSp>
      </p:grpSp>
      <p:sp>
        <p:nvSpPr>
          <p:cNvPr id="11" name="TextBox 10">
            <a:extLst>
              <a:ext uri="{FF2B5EF4-FFF2-40B4-BE49-F238E27FC236}">
                <a16:creationId xmlns:a16="http://schemas.microsoft.com/office/drawing/2014/main" id="{4FBBB21B-3518-544E-BB96-C33E21171215}"/>
              </a:ext>
            </a:extLst>
          </p:cNvPr>
          <p:cNvSpPr txBox="1"/>
          <p:nvPr/>
        </p:nvSpPr>
        <p:spPr>
          <a:xfrm>
            <a:off x="14427835" y="358785"/>
            <a:ext cx="7972425" cy="12998430"/>
          </a:xfrm>
          <a:prstGeom prst="rect">
            <a:avLst/>
          </a:prstGeom>
          <a:solidFill>
            <a:schemeClr val="bg2"/>
          </a:solidFill>
          <a:ln w="12700" cap="flat">
            <a:solidFill>
              <a:schemeClr val="tx2"/>
            </a:solidFill>
            <a:miter lim="400000"/>
          </a:ln>
          <a:effectLst>
            <a:glow rad="330200">
              <a:schemeClr val="accent1">
                <a:alpha val="40000"/>
              </a:schemeClr>
            </a:glow>
            <a:outerShdw blurRad="50800" dist="50800" dir="5400000" algn="ctr"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r>
              <a:rPr kumimoji="0" lang="sr-Cyrl-CS" altLang="en-RS" sz="6000" b="0" i="0" u="none" strike="noStrike" kern="0" cap="none" spc="0" normalizeH="0" baseline="0" noProof="0" dirty="0">
                <a:ln>
                  <a:noFill/>
                </a:ln>
                <a:solidFill>
                  <a:srgbClr val="6F6A5A"/>
                </a:solidFill>
                <a:effectLst/>
                <a:uLnTx/>
                <a:uFillTx/>
                <a:latin typeface="Baskerville"/>
                <a:ea typeface="Baskerville"/>
                <a:sym typeface="Baskerville"/>
              </a:rPr>
              <a:t> </a:t>
            </a: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r>
              <a:rPr dirty="0"/>
              <a:t>Dopamine hypothesis:</a:t>
            </a: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endParaRPr kumimoji="0" lang="sr-Cyrl-CS" altLang="en-RS" sz="6000" b="1" i="0" u="none" strike="noStrike" kern="0" cap="none" spc="0" normalizeH="0" baseline="0" noProof="0" dirty="0">
              <a:ln>
                <a:noFill/>
              </a:ln>
              <a:solidFill>
                <a:srgbClr val="A50021"/>
              </a:solidFill>
              <a:effectLst/>
              <a:uLnTx/>
              <a:uFillTx/>
              <a:latin typeface="Baskerville"/>
              <a:ea typeface="Baskerville"/>
              <a:sym typeface="Baskerville"/>
            </a:endParaRP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endParaRPr kumimoji="0" lang="sr-Cyrl-CS" altLang="en-RS" sz="6000" b="1" i="0" u="none" strike="noStrike" kern="0" cap="none" spc="0" normalizeH="0" baseline="0" noProof="0" dirty="0">
              <a:ln>
                <a:noFill/>
              </a:ln>
              <a:solidFill>
                <a:srgbClr val="A50021"/>
              </a:solidFill>
              <a:effectLst/>
              <a:uLnTx/>
              <a:uFillTx/>
              <a:latin typeface="Baskerville"/>
              <a:ea typeface="Baskerville"/>
              <a:sym typeface="Baskerville"/>
            </a:endParaRP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endParaRPr kumimoji="0" lang="sr-Cyrl-CS" altLang="en-RS" sz="6000" b="1" i="0" u="none" strike="noStrike" kern="0" cap="none" spc="0" normalizeH="0" baseline="0" noProof="0" dirty="0">
              <a:ln>
                <a:noFill/>
              </a:ln>
              <a:solidFill>
                <a:srgbClr val="A50021"/>
              </a:solidFill>
              <a:effectLst/>
              <a:uLnTx/>
              <a:uFillTx/>
              <a:latin typeface="Baskerville"/>
              <a:ea typeface="Baskerville"/>
              <a:sym typeface="Baskerville"/>
            </a:endParaRP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r>
              <a:rPr dirty="0"/>
              <a:t>symptoms of schizophrenia are a result of functional hyperactivity of the dopamine system</a:t>
            </a: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endParaRPr kumimoji="0" lang="sr-Cyrl-CS" altLang="en-RS" sz="6000" b="0" i="0" u="none" strike="noStrike" kern="0" cap="none" spc="0" normalizeH="0" baseline="0" noProof="0" dirty="0">
              <a:ln>
                <a:noFill/>
              </a:ln>
              <a:solidFill>
                <a:srgbClr val="6F6A5A"/>
              </a:solidFill>
              <a:effectLst/>
              <a:uLnTx/>
              <a:uFillTx/>
              <a:latin typeface="Baskerville"/>
              <a:ea typeface="Baskerville"/>
              <a:sym typeface="Baskerville"/>
            </a:endParaRPr>
          </a:p>
          <a:p>
            <a:pPr marL="0" marR="0" lvl="0" indent="0" algn="ctr" defTabSz="825500" rtl="0" eaLnBrk="1" fontAlgn="auto" latinLnBrk="0" hangingPunct="0">
              <a:lnSpc>
                <a:spcPct val="100000"/>
              </a:lnSpc>
              <a:spcBef>
                <a:spcPts val="0"/>
              </a:spcBef>
              <a:spcAft>
                <a:spcPts val="0"/>
              </a:spcAft>
              <a:buClr>
                <a:srgbClr val="A29A85"/>
              </a:buClr>
              <a:buSzTx/>
              <a:buFontTx/>
              <a:buNone/>
              <a:tabLst/>
              <a:defRPr/>
            </a:pPr>
            <a:endParaRPr kumimoji="0" lang="en-RS" sz="5800" b="0" i="0" u="none" strike="noStrike" kern="0" cap="none" spc="0" normalizeH="0" baseline="0" noProof="0" dirty="0">
              <a:ln>
                <a:noFill/>
              </a:ln>
              <a:solidFill>
                <a:srgbClr val="6F6A5A"/>
              </a:solidFill>
              <a:effectLst/>
              <a:uLnTx/>
              <a:uFillTx/>
              <a:latin typeface="Baskerville"/>
              <a:ea typeface="Baskerville"/>
              <a:cs typeface="Baskerville"/>
              <a:sym typeface="Baskerville"/>
            </a:endParaRPr>
          </a:p>
        </p:txBody>
      </p:sp>
    </p:spTree>
    <p:extLst>
      <p:ext uri="{BB962C8B-B14F-4D97-AF65-F5344CB8AC3E}">
        <p14:creationId xmlns:p14="http://schemas.microsoft.com/office/powerpoint/2010/main" val="1882232265"/>
      </p:ext>
    </p:extLst>
  </p:cSld>
  <p:clrMapOvr>
    <a:masterClrMapping/>
  </p:clrMapOvr>
  <p:transition spd="med" advTm="1144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34B12-A47C-864C-AC45-04B4728302D3}"/>
              </a:ext>
            </a:extLst>
          </p:cNvPr>
          <p:cNvSpPr>
            <a:spLocks noGrp="1"/>
          </p:cNvSpPr>
          <p:nvPr>
            <p:ph type="title"/>
          </p:nvPr>
        </p:nvSpPr>
        <p:spPr/>
        <p:txBody>
          <a:bodyPr>
            <a:normAutofit/>
          </a:bodyPr>
          <a:lstStyle/>
          <a:p>
            <a:pPr algn="l"/>
            <a:r>
              <a:rPr sz="7000" dirty="0"/>
              <a:t>Genetic influence exists in some, and possibly all, forms of schizophrenia?</a:t>
            </a:r>
            <a:endParaRPr lang="en-RS" sz="7000" dirty="0"/>
          </a:p>
        </p:txBody>
      </p:sp>
      <p:sp>
        <p:nvSpPr>
          <p:cNvPr id="3" name="Text Placeholder 2">
            <a:extLst>
              <a:ext uri="{FF2B5EF4-FFF2-40B4-BE49-F238E27FC236}">
                <a16:creationId xmlns:a16="http://schemas.microsoft.com/office/drawing/2014/main" id="{C9751BE7-ED8D-A640-8F74-5C3BBB6D09C2}"/>
              </a:ext>
            </a:extLst>
          </p:cNvPr>
          <p:cNvSpPr>
            <a:spLocks noGrp="1"/>
          </p:cNvSpPr>
          <p:nvPr>
            <p:ph type="body" idx="1"/>
          </p:nvPr>
        </p:nvSpPr>
        <p:spPr>
          <a:xfrm>
            <a:off x="1905000" y="3898900"/>
            <a:ext cx="21747480" cy="8039100"/>
          </a:xfrm>
        </p:spPr>
        <p:txBody>
          <a:bodyPr>
            <a:noAutofit/>
          </a:bodyPr>
          <a:lstStyle/>
          <a:p>
            <a:endParaRPr lang="sr-Cyrl-RS" sz="4700" dirty="0"/>
          </a:p>
          <a:p>
            <a:pPr>
              <a:buClr>
                <a:schemeClr val="bg1"/>
              </a:buClr>
              <a:buFont typeface="Wingdings" pitchFamily="2" charset="2"/>
              <a:buChar char="Ø"/>
            </a:pPr>
            <a:r>
              <a:rPr sz="4700" dirty="0"/>
              <a:t>Family studies have shown that schizophrenia is not inherited as a separate entity, but rather a wide continuum of behavioral deviations accumulates within families</a:t>
            </a:r>
          </a:p>
          <a:p>
            <a:pPr>
              <a:buClr>
                <a:schemeClr val="bg1"/>
              </a:buClr>
              <a:buFont typeface="Wingdings" pitchFamily="2" charset="2"/>
              <a:buChar char="Ø"/>
            </a:pPr>
            <a:endParaRPr lang="sr-Cyrl-RS" sz="4700" dirty="0"/>
          </a:p>
          <a:p>
            <a:pPr>
              <a:buClr>
                <a:schemeClr val="bg1"/>
              </a:buClr>
              <a:buFont typeface="Wingdings" pitchFamily="2" charset="2"/>
              <a:buChar char="Ø"/>
            </a:pPr>
            <a:r>
              <a:rPr sz="4700" dirty="0"/>
              <a:t>Genome-wide association studies (</a:t>
            </a:r>
            <a:r>
              <a:rPr sz="4700" b="1" dirty="0">
                <a:solidFill>
                  <a:schemeClr val="bg1"/>
                </a:solidFill>
              </a:rPr>
              <a:t>GWAS</a:t>
            </a:r>
            <a:r>
              <a:rPr sz="4700" dirty="0"/>
              <a:t>) have identified 128 independent associations at 108 defined genetic loci</a:t>
            </a:r>
            <a:endParaRPr lang="sr-Cyrl-RS" sz="4700" dirty="0"/>
          </a:p>
          <a:p>
            <a:pPr>
              <a:buClr>
                <a:schemeClr val="bg1"/>
              </a:buClr>
              <a:buFont typeface="Wingdings" pitchFamily="2" charset="2"/>
              <a:buChar char="Ø"/>
            </a:pPr>
            <a:r>
              <a:rPr sz="4700" dirty="0"/>
              <a:t>This study provides a completely new insight into the etiology, but supports the well-known theories of dopaminergic and glutamatergic transmission, and the association is enhanced among genes expressed in tissues that play important roles in immunity</a:t>
            </a:r>
          </a:p>
          <a:p>
            <a:endParaRPr lang="en-RS" sz="4700" dirty="0"/>
          </a:p>
        </p:txBody>
      </p:sp>
    </p:spTree>
    <p:extLst>
      <p:ext uri="{BB962C8B-B14F-4D97-AF65-F5344CB8AC3E}">
        <p14:creationId xmlns:p14="http://schemas.microsoft.com/office/powerpoint/2010/main" val="3963512379"/>
      </p:ext>
    </p:extLst>
  </p:cSld>
  <p:clrMapOvr>
    <a:masterClrMapping/>
  </p:clrMapOvr>
  <p:transition spd="med" advTm="88458"/>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F372F-7AFA-3541-97E3-99BCAC95D2F2}"/>
              </a:ext>
            </a:extLst>
          </p:cNvPr>
          <p:cNvSpPr>
            <a:spLocks noGrp="1"/>
          </p:cNvSpPr>
          <p:nvPr>
            <p:ph type="title"/>
          </p:nvPr>
        </p:nvSpPr>
        <p:spPr/>
        <p:txBody>
          <a:bodyPr>
            <a:normAutofit fontScale="90000"/>
          </a:bodyPr>
          <a:lstStyle/>
          <a:p>
            <a:r>
              <a:rPr dirty="0"/>
              <a:t>Developmental model of schizophrenia pathogenesis</a:t>
            </a:r>
            <a:endParaRPr lang="en-RS" dirty="0"/>
          </a:p>
        </p:txBody>
      </p:sp>
      <p:sp>
        <p:nvSpPr>
          <p:cNvPr id="3" name="Text Placeholder 2">
            <a:extLst>
              <a:ext uri="{FF2B5EF4-FFF2-40B4-BE49-F238E27FC236}">
                <a16:creationId xmlns:a16="http://schemas.microsoft.com/office/drawing/2014/main" id="{3865B487-2BCC-BC4D-B966-E5D12E579E42}"/>
              </a:ext>
            </a:extLst>
          </p:cNvPr>
          <p:cNvSpPr>
            <a:spLocks noGrp="1"/>
          </p:cNvSpPr>
          <p:nvPr>
            <p:ph type="body" idx="1"/>
          </p:nvPr>
        </p:nvSpPr>
        <p:spPr/>
        <p:txBody>
          <a:bodyPr>
            <a:normAutofit fontScale="92500" lnSpcReduction="10000"/>
          </a:bodyPr>
          <a:lstStyle/>
          <a:p>
            <a:endParaRPr lang="sr-Cyrl-RS" dirty="0"/>
          </a:p>
          <a:p>
            <a:endParaRPr lang="sr-Cyrl-RS" dirty="0"/>
          </a:p>
          <a:p>
            <a:pPr>
              <a:buClr>
                <a:schemeClr val="bg1"/>
              </a:buClr>
              <a:buFont typeface="Wingdings" pitchFamily="2" charset="2"/>
              <a:buChar char="Ø"/>
            </a:pPr>
            <a:r>
              <a:rPr dirty="0"/>
              <a:t>There is a </a:t>
            </a:r>
            <a:r>
              <a:rPr b="1" dirty="0">
                <a:solidFill>
                  <a:schemeClr val="bg1"/>
                </a:solidFill>
              </a:rPr>
              <a:t>congenital lesion</a:t>
            </a:r>
            <a:r>
              <a:rPr dirty="0"/>
              <a:t>, namely dysplasia of brain tissue, primarily the rostral part of the hippocampus and the dorsolateral prefrontal cortex</a:t>
            </a:r>
            <a:endParaRPr lang="sr-Cyrl-RS" dirty="0"/>
          </a:p>
          <a:p>
            <a:pPr>
              <a:buClr>
                <a:schemeClr val="bg1"/>
              </a:buClr>
              <a:buFont typeface="Wingdings" pitchFamily="2" charset="2"/>
              <a:buChar char="Ø"/>
            </a:pPr>
            <a:endParaRPr lang="sr-Cyrl-RS" dirty="0"/>
          </a:p>
          <a:p>
            <a:pPr>
              <a:buClr>
                <a:schemeClr val="bg1"/>
              </a:buClr>
              <a:buFont typeface="Wingdings" pitchFamily="2" charset="2"/>
              <a:buChar char="Ø"/>
            </a:pPr>
            <a:r>
              <a:rPr dirty="0"/>
              <a:t>The lesion explains the onset of manifest schizophrenia in late adolescence, the therapeutic efficacy of antipsychotics, and the role of stress in the onset and relapse of the disease</a:t>
            </a:r>
          </a:p>
          <a:p>
            <a:pPr marL="0" indent="0">
              <a:buNone/>
            </a:pPr>
            <a:endParaRPr lang="sr-Cyrl-RS" dirty="0"/>
          </a:p>
          <a:p>
            <a:endParaRPr lang="en-RS" dirty="0"/>
          </a:p>
        </p:txBody>
      </p:sp>
    </p:spTree>
    <p:extLst>
      <p:ext uri="{BB962C8B-B14F-4D97-AF65-F5344CB8AC3E}">
        <p14:creationId xmlns:p14="http://schemas.microsoft.com/office/powerpoint/2010/main" val="1201349619"/>
      </p:ext>
    </p:extLst>
  </p:cSld>
  <p:clrMapOvr>
    <a:masterClrMapping/>
  </p:clrMapOvr>
  <p:transition spd="med" advTm="125198"/>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6C98-6B31-8C42-BD30-17BC4C5C04D1}"/>
              </a:ext>
            </a:extLst>
          </p:cNvPr>
          <p:cNvSpPr>
            <a:spLocks noGrp="1"/>
          </p:cNvSpPr>
          <p:nvPr>
            <p:ph type="title"/>
          </p:nvPr>
        </p:nvSpPr>
        <p:spPr/>
        <p:txBody>
          <a:bodyPr>
            <a:normAutofit fontScale="90000"/>
          </a:bodyPr>
          <a:lstStyle/>
          <a:p>
            <a:r>
              <a:rPr dirty="0"/>
              <a:t>Vulnerability (diathesis) - stress model</a:t>
            </a:r>
            <a:endParaRPr lang="en-RS" dirty="0"/>
          </a:p>
        </p:txBody>
      </p:sp>
      <p:sp>
        <p:nvSpPr>
          <p:cNvPr id="3" name="Text Placeholder 2">
            <a:extLst>
              <a:ext uri="{FF2B5EF4-FFF2-40B4-BE49-F238E27FC236}">
                <a16:creationId xmlns:a16="http://schemas.microsoft.com/office/drawing/2014/main" id="{664F62AF-6F27-7E47-A754-E2464E861C5A}"/>
              </a:ext>
            </a:extLst>
          </p:cNvPr>
          <p:cNvSpPr>
            <a:spLocks noGrp="1"/>
          </p:cNvSpPr>
          <p:nvPr>
            <p:ph type="body" idx="1"/>
          </p:nvPr>
        </p:nvSpPr>
        <p:spPr/>
        <p:txBody>
          <a:bodyPr>
            <a:normAutofit fontScale="92500" lnSpcReduction="10000"/>
          </a:bodyPr>
          <a:lstStyle/>
          <a:p>
            <a:pPr>
              <a:buClr>
                <a:schemeClr val="bg1"/>
              </a:buClr>
              <a:buFont typeface="Wingdings" pitchFamily="2" charset="2"/>
              <a:buChar char="Ø"/>
            </a:pPr>
            <a:r>
              <a:rPr dirty="0"/>
              <a:t>It refers to a higher probability of psychotic decompensation under conditions of stress</a:t>
            </a:r>
          </a:p>
          <a:p>
            <a:pPr>
              <a:buClr>
                <a:schemeClr val="bg1"/>
              </a:buClr>
              <a:buFont typeface="Wingdings" pitchFamily="2" charset="2"/>
              <a:buChar char="Ø"/>
            </a:pPr>
            <a:endParaRPr lang="sr-Cyrl-RS" dirty="0"/>
          </a:p>
          <a:p>
            <a:pPr>
              <a:buClr>
                <a:schemeClr val="bg1"/>
              </a:buClr>
              <a:buFont typeface="Wingdings" pitchFamily="2" charset="2"/>
              <a:buChar char="Ø"/>
            </a:pPr>
            <a:r>
              <a:rPr dirty="0"/>
              <a:t>It was created as an attempt to integrate biological and psychosocial variables in explaining the course of schizophrenia</a:t>
            </a:r>
          </a:p>
          <a:p>
            <a:pPr>
              <a:buClr>
                <a:schemeClr val="bg1"/>
              </a:buClr>
              <a:buFont typeface="Wingdings" pitchFamily="2" charset="2"/>
              <a:buChar char="Ø"/>
            </a:pPr>
            <a:endParaRPr lang="sr-Cyrl-RS" dirty="0"/>
          </a:p>
          <a:p>
            <a:pPr>
              <a:buClr>
                <a:schemeClr val="bg1"/>
              </a:buClr>
              <a:buFont typeface="Wingdings" pitchFamily="2" charset="2"/>
              <a:buChar char="Ø"/>
            </a:pPr>
            <a:r>
              <a:rPr dirty="0"/>
              <a:t>Contradiction between </a:t>
            </a:r>
            <a:r>
              <a:rPr b="1" dirty="0">
                <a:solidFill>
                  <a:schemeClr val="bg1"/>
                </a:solidFill>
              </a:rPr>
              <a:t>vulnerability-stress</a:t>
            </a:r>
            <a:r>
              <a:rPr dirty="0"/>
              <a:t> concepts and the understanding of schizophrenia as a </a:t>
            </a:r>
            <a:r>
              <a:rPr b="1" dirty="0">
                <a:solidFill>
                  <a:schemeClr val="bg1"/>
                </a:solidFill>
              </a:rPr>
              <a:t>progressive</a:t>
            </a:r>
            <a:r>
              <a:rPr dirty="0"/>
              <a:t> disease leading to personality deterioration</a:t>
            </a:r>
            <a:endParaRPr lang="en-RS" dirty="0"/>
          </a:p>
        </p:txBody>
      </p:sp>
    </p:spTree>
    <p:extLst>
      <p:ext uri="{BB962C8B-B14F-4D97-AF65-F5344CB8AC3E}">
        <p14:creationId xmlns:p14="http://schemas.microsoft.com/office/powerpoint/2010/main" val="755505867"/>
      </p:ext>
    </p:extLst>
  </p:cSld>
  <p:clrMapOvr>
    <a:masterClrMapping/>
  </p:clrMapOvr>
  <p:transition spd="med" advTm="84856"/>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extLst>
              <a:ext uri="{FF2B5EF4-FFF2-40B4-BE49-F238E27FC236}">
                <a16:creationId xmlns:a16="http://schemas.microsoft.com/office/drawing/2014/main" id="{1595BAD9-44E3-6C40-B1B5-F18A2236E41C}"/>
              </a:ext>
            </a:extLst>
          </p:cNvPr>
          <p:cNvSpPr/>
          <p:nvPr/>
        </p:nvSpPr>
        <p:spPr>
          <a:xfrm>
            <a:off x="704850" y="7452651"/>
            <a:ext cx="22974300" cy="1495604"/>
          </a:xfrm>
          <a:prstGeom prst="rightArrow">
            <a:avLst>
              <a:gd name="adj1" fmla="val 66026"/>
              <a:gd name="adj2" fmla="val 50000"/>
            </a:avLst>
          </a:prstGeom>
          <a:blipFill rotWithShape="1">
            <a:blip r:embed="rId3"/>
            <a:srcRect/>
            <a:tile tx="0" ty="0" sx="100000" sy="100000" flip="none" algn="tl"/>
          </a:blip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5600" dirty="0">
                <a:solidFill>
                  <a:srgbClr val="FFFFFF"/>
                </a:solidFill>
                <a:effectLst>
                  <a:outerShdw blurRad="38100" dist="12700" dir="5400000" rotWithShape="0">
                    <a:srgbClr val="000000">
                      <a:alpha val="50000"/>
                    </a:srgbClr>
                  </a:outerShdw>
                </a:effectLst>
              </a:rPr>
              <a:t>n e u r o d e v e l o p m e n t a l  p h a s e</a:t>
            </a:r>
            <a:endParaRPr lang="en-RS" sz="5600" dirty="0">
              <a:solidFill>
                <a:srgbClr val="FFFFFF"/>
              </a:solidFill>
              <a:effectLst>
                <a:outerShdw blurRad="38100" dist="12700" dir="5400000" rotWithShape="0">
                  <a:srgbClr val="000000">
                    <a:alpha val="50000"/>
                  </a:srgbClr>
                </a:outerShdw>
              </a:effectLst>
            </a:endParaRPr>
          </a:p>
        </p:txBody>
      </p:sp>
      <p:sp>
        <p:nvSpPr>
          <p:cNvPr id="3" name="Left Brace 2">
            <a:extLst>
              <a:ext uri="{FF2B5EF4-FFF2-40B4-BE49-F238E27FC236}">
                <a16:creationId xmlns:a16="http://schemas.microsoft.com/office/drawing/2014/main" id="{A263B299-7C27-9245-B793-481412B623FC}"/>
              </a:ext>
            </a:extLst>
          </p:cNvPr>
          <p:cNvSpPr/>
          <p:nvPr/>
        </p:nvSpPr>
        <p:spPr>
          <a:xfrm rot="16200000">
            <a:off x="1555320" y="8683969"/>
            <a:ext cx="1571625" cy="3272565"/>
          </a:xfrm>
          <a:prstGeom prst="leftBrace">
            <a:avLst/>
          </a:prstGeom>
          <a:noFill/>
          <a:ln w="38100" cap="flat">
            <a:solidFill>
              <a:srgbClr val="5F5857"/>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RS" sz="1800" b="0" i="0" u="none" strike="noStrike" cap="none" spc="0" normalizeH="0" baseline="0">
              <a:ln>
                <a:noFill/>
              </a:ln>
              <a:solidFill>
                <a:srgbClr val="000000"/>
              </a:solidFill>
              <a:effectLst/>
              <a:uFillTx/>
            </a:endParaRPr>
          </a:p>
        </p:txBody>
      </p:sp>
      <p:sp>
        <p:nvSpPr>
          <p:cNvPr id="4" name="Left Brace 3">
            <a:extLst>
              <a:ext uri="{FF2B5EF4-FFF2-40B4-BE49-F238E27FC236}">
                <a16:creationId xmlns:a16="http://schemas.microsoft.com/office/drawing/2014/main" id="{A27E142D-143A-2D4F-BB79-CE5AE348742E}"/>
              </a:ext>
            </a:extLst>
          </p:cNvPr>
          <p:cNvSpPr/>
          <p:nvPr/>
        </p:nvSpPr>
        <p:spPr>
          <a:xfrm rot="16200000">
            <a:off x="13130213" y="919074"/>
            <a:ext cx="1571625" cy="18802353"/>
          </a:xfrm>
          <a:prstGeom prst="leftBrace">
            <a:avLst/>
          </a:prstGeom>
          <a:noFill/>
          <a:ln w="38100" cap="flat">
            <a:solidFill>
              <a:srgbClr val="5F5857"/>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RS" sz="1800" b="0" i="0" u="none" strike="noStrike" cap="none" spc="0" normalizeH="0" baseline="0">
              <a:ln>
                <a:noFill/>
              </a:ln>
              <a:solidFill>
                <a:srgbClr val="000000"/>
              </a:solidFill>
              <a:effectLst/>
              <a:uFillTx/>
            </a:endParaRPr>
          </a:p>
        </p:txBody>
      </p:sp>
      <p:sp>
        <p:nvSpPr>
          <p:cNvPr id="5" name="TextBox 4">
            <a:extLst>
              <a:ext uri="{FF2B5EF4-FFF2-40B4-BE49-F238E27FC236}">
                <a16:creationId xmlns:a16="http://schemas.microsoft.com/office/drawing/2014/main" id="{E0A903F1-001E-D742-A50D-D2D18AEDD0A6}"/>
              </a:ext>
            </a:extLst>
          </p:cNvPr>
          <p:cNvSpPr txBox="1"/>
          <p:nvPr/>
        </p:nvSpPr>
        <p:spPr>
          <a:xfrm>
            <a:off x="1608612" y="11106063"/>
            <a:ext cx="1745671"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sz="4000" b="1" dirty="0">
                <a:solidFill>
                  <a:schemeClr val="bg1"/>
                </a:solidFill>
              </a:rPr>
              <a:t>prenatal</a:t>
            </a:r>
          </a:p>
          <a:p>
            <a:r>
              <a:rPr sz="4000" b="1" dirty="0">
                <a:solidFill>
                  <a:schemeClr val="bg1"/>
                </a:solidFill>
              </a:rPr>
              <a:t>period</a:t>
            </a:r>
            <a:endParaRPr lang="en-RS" sz="4000" b="1" dirty="0">
              <a:solidFill>
                <a:schemeClr val="bg1"/>
              </a:solidFill>
            </a:endParaRPr>
          </a:p>
        </p:txBody>
      </p:sp>
      <p:sp>
        <p:nvSpPr>
          <p:cNvPr id="6" name="TextBox 5">
            <a:extLst>
              <a:ext uri="{FF2B5EF4-FFF2-40B4-BE49-F238E27FC236}">
                <a16:creationId xmlns:a16="http://schemas.microsoft.com/office/drawing/2014/main" id="{E28D7831-A0C5-BF49-8715-BE76E5B55778}"/>
              </a:ext>
            </a:extLst>
          </p:cNvPr>
          <p:cNvSpPr txBox="1"/>
          <p:nvPr/>
        </p:nvSpPr>
        <p:spPr>
          <a:xfrm flipH="1">
            <a:off x="4514848" y="11585277"/>
            <a:ext cx="1854517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1" dirty="0">
                <a:solidFill>
                  <a:schemeClr val="bg1"/>
                </a:solidFill>
              </a:rPr>
              <a:t>newborn</a:t>
            </a:r>
            <a:r>
              <a:rPr lang="sr-Cyrl-RS" sz="4000" b="1" dirty="0">
                <a:solidFill>
                  <a:schemeClr val="bg1"/>
                </a:solidFill>
              </a:rPr>
              <a:t> </a:t>
            </a:r>
            <a:r>
              <a:rPr lang="en-US" sz="4000" b="1" dirty="0">
                <a:solidFill>
                  <a:schemeClr val="bg1"/>
                </a:solidFill>
              </a:rPr>
              <a:t>                            childhood</a:t>
            </a:r>
            <a:r>
              <a:rPr lang="sr-Cyrl-RS" sz="4000" b="1" dirty="0">
                <a:solidFill>
                  <a:schemeClr val="bg1"/>
                </a:solidFill>
              </a:rPr>
              <a:t> </a:t>
            </a:r>
            <a:r>
              <a:rPr lang="en-US" sz="4000" b="1" dirty="0">
                <a:solidFill>
                  <a:schemeClr val="bg1"/>
                </a:solidFill>
              </a:rPr>
              <a:t>                     adolescence</a:t>
            </a:r>
            <a:r>
              <a:rPr lang="sr-Cyrl-RS" sz="4000" b="1" dirty="0">
                <a:solidFill>
                  <a:schemeClr val="bg1"/>
                </a:solidFill>
              </a:rPr>
              <a:t> </a:t>
            </a:r>
            <a:r>
              <a:rPr lang="en-US" sz="4000" b="1" dirty="0">
                <a:solidFill>
                  <a:schemeClr val="bg1"/>
                </a:solidFill>
              </a:rPr>
              <a:t>                        adulthood</a:t>
            </a:r>
            <a:endParaRPr lang="en-RS" sz="4000" b="1" dirty="0">
              <a:solidFill>
                <a:schemeClr val="bg1"/>
              </a:solidFill>
            </a:endParaRPr>
          </a:p>
        </p:txBody>
      </p:sp>
      <p:sp>
        <p:nvSpPr>
          <p:cNvPr id="7" name="TextBox 6">
            <a:extLst>
              <a:ext uri="{FF2B5EF4-FFF2-40B4-BE49-F238E27FC236}">
                <a16:creationId xmlns:a16="http://schemas.microsoft.com/office/drawing/2014/main" id="{F269EF45-9963-0842-BF0F-C93BBC706FCB}"/>
              </a:ext>
            </a:extLst>
          </p:cNvPr>
          <p:cNvSpPr txBox="1"/>
          <p:nvPr/>
        </p:nvSpPr>
        <p:spPr>
          <a:xfrm>
            <a:off x="1823415" y="9243168"/>
            <a:ext cx="1316065"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sz="4000" dirty="0"/>
              <a:t>weeks</a:t>
            </a:r>
            <a:endParaRPr lang="en-RS" sz="4000" dirty="0"/>
          </a:p>
        </p:txBody>
      </p:sp>
      <p:sp>
        <p:nvSpPr>
          <p:cNvPr id="8" name="TextBox 7">
            <a:extLst>
              <a:ext uri="{FF2B5EF4-FFF2-40B4-BE49-F238E27FC236}">
                <a16:creationId xmlns:a16="http://schemas.microsoft.com/office/drawing/2014/main" id="{813E7C88-368B-9044-811C-29F28FE8B5ED}"/>
              </a:ext>
            </a:extLst>
          </p:cNvPr>
          <p:cNvSpPr txBox="1"/>
          <p:nvPr/>
        </p:nvSpPr>
        <p:spPr>
          <a:xfrm>
            <a:off x="13352568" y="9276008"/>
            <a:ext cx="112691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sz="4000" b="1" dirty="0">
                <a:solidFill>
                  <a:schemeClr val="bg1"/>
                </a:solidFill>
              </a:rPr>
              <a:t>years</a:t>
            </a:r>
            <a:endParaRPr lang="en-RS" sz="4000" b="1" dirty="0">
              <a:solidFill>
                <a:schemeClr val="bg1"/>
              </a:solidFill>
            </a:endParaRPr>
          </a:p>
        </p:txBody>
      </p:sp>
      <p:sp>
        <p:nvSpPr>
          <p:cNvPr id="9" name="Right Arrow 8">
            <a:extLst>
              <a:ext uri="{FF2B5EF4-FFF2-40B4-BE49-F238E27FC236}">
                <a16:creationId xmlns:a16="http://schemas.microsoft.com/office/drawing/2014/main" id="{42B7F7B4-D9D0-2F4C-AEC7-BD1692E75832}"/>
              </a:ext>
            </a:extLst>
          </p:cNvPr>
          <p:cNvSpPr/>
          <p:nvPr/>
        </p:nvSpPr>
        <p:spPr>
          <a:xfrm>
            <a:off x="704850" y="5005179"/>
            <a:ext cx="3809998" cy="1426567"/>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malnutrition</a:t>
            </a:r>
            <a:endParaRPr lang="en-RS" sz="4000" dirty="0">
              <a:solidFill>
                <a:schemeClr val="bg2"/>
              </a:solidFill>
              <a:effectLst>
                <a:outerShdw blurRad="38100" dist="12700" dir="5400000" rotWithShape="0">
                  <a:srgbClr val="000000">
                    <a:alpha val="50000"/>
                  </a:srgbClr>
                </a:outerShdw>
              </a:effectLst>
            </a:endParaRPr>
          </a:p>
        </p:txBody>
      </p:sp>
      <p:sp>
        <p:nvSpPr>
          <p:cNvPr id="10" name="Right Arrow 9">
            <a:extLst>
              <a:ext uri="{FF2B5EF4-FFF2-40B4-BE49-F238E27FC236}">
                <a16:creationId xmlns:a16="http://schemas.microsoft.com/office/drawing/2014/main" id="{DAA5510B-9D68-E440-AA41-D3A94C53E2D9}"/>
              </a:ext>
            </a:extLst>
          </p:cNvPr>
          <p:cNvSpPr/>
          <p:nvPr/>
        </p:nvSpPr>
        <p:spPr>
          <a:xfrm>
            <a:off x="3743324" y="2205612"/>
            <a:ext cx="4486275" cy="2649339"/>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vitamin D deficiency</a:t>
            </a:r>
            <a:endParaRPr lang="en-RS" sz="4000" dirty="0">
              <a:solidFill>
                <a:schemeClr val="bg2"/>
              </a:solidFill>
              <a:effectLst>
                <a:outerShdw blurRad="38100" dist="12700" dir="5400000" rotWithShape="0">
                  <a:srgbClr val="000000">
                    <a:alpha val="50000"/>
                  </a:srgbClr>
                </a:outerShdw>
              </a:effectLst>
            </a:endParaRPr>
          </a:p>
        </p:txBody>
      </p:sp>
      <p:sp>
        <p:nvSpPr>
          <p:cNvPr id="11" name="Right Arrow 10">
            <a:extLst>
              <a:ext uri="{FF2B5EF4-FFF2-40B4-BE49-F238E27FC236}">
                <a16:creationId xmlns:a16="http://schemas.microsoft.com/office/drawing/2014/main" id="{6CD3048B-850C-6149-BB25-63140BADF216}"/>
              </a:ext>
            </a:extLst>
          </p:cNvPr>
          <p:cNvSpPr/>
          <p:nvPr/>
        </p:nvSpPr>
        <p:spPr>
          <a:xfrm>
            <a:off x="6353175" y="4484936"/>
            <a:ext cx="7448550" cy="2649339"/>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childhood trauma</a:t>
            </a:r>
            <a:endParaRPr lang="sr-Cyrl-RS" sz="4000" dirty="0">
              <a:solidFill>
                <a:schemeClr val="bg2"/>
              </a:solidFill>
              <a:effectLst>
                <a:outerShdw blurRad="38100" dist="12700" dir="5400000" rotWithShape="0">
                  <a:srgbClr val="000000">
                    <a:alpha val="50000"/>
                  </a:srgbClr>
                </a:outerShdw>
              </a:effectLst>
            </a:endParaRPr>
          </a:p>
          <a:p>
            <a:pPr>
              <a:buClrTx/>
            </a:pPr>
            <a:r>
              <a:rPr sz="4000" dirty="0">
                <a:solidFill>
                  <a:schemeClr val="bg2"/>
                </a:solidFill>
                <a:effectLst>
                  <a:outerShdw blurRad="38100" dist="12700" dir="5400000" rotWithShape="0">
                    <a:srgbClr val="000000">
                      <a:alpha val="50000"/>
                    </a:srgbClr>
                  </a:outerShdw>
                </a:effectLst>
              </a:rPr>
              <a:t>intelligence quotient</a:t>
            </a:r>
            <a:endParaRPr lang="en-RS" sz="4000" dirty="0">
              <a:solidFill>
                <a:schemeClr val="bg2"/>
              </a:solidFill>
              <a:effectLst>
                <a:outerShdw blurRad="38100" dist="12700" dir="5400000" rotWithShape="0">
                  <a:srgbClr val="000000">
                    <a:alpha val="50000"/>
                  </a:srgbClr>
                </a:outerShdw>
              </a:effectLst>
            </a:endParaRPr>
          </a:p>
        </p:txBody>
      </p:sp>
      <p:sp>
        <p:nvSpPr>
          <p:cNvPr id="12" name="Right Arrow 11">
            <a:extLst>
              <a:ext uri="{FF2B5EF4-FFF2-40B4-BE49-F238E27FC236}">
                <a16:creationId xmlns:a16="http://schemas.microsoft.com/office/drawing/2014/main" id="{1AEF628F-6C1F-F146-BD1A-62CCF14E3F86}"/>
              </a:ext>
            </a:extLst>
          </p:cNvPr>
          <p:cNvSpPr/>
          <p:nvPr/>
        </p:nvSpPr>
        <p:spPr>
          <a:xfrm>
            <a:off x="13916024" y="2431595"/>
            <a:ext cx="9401178" cy="1426567"/>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social cognition</a:t>
            </a:r>
            <a:endParaRPr lang="en-RS" sz="4000" dirty="0">
              <a:solidFill>
                <a:schemeClr val="bg2"/>
              </a:solidFill>
              <a:effectLst>
                <a:outerShdw blurRad="38100" dist="12700" dir="5400000" rotWithShape="0">
                  <a:srgbClr val="000000">
                    <a:alpha val="50000"/>
                  </a:srgbClr>
                </a:outerShdw>
              </a:effectLst>
            </a:endParaRPr>
          </a:p>
        </p:txBody>
      </p:sp>
      <p:sp>
        <p:nvSpPr>
          <p:cNvPr id="13" name="Right Arrow 12">
            <a:extLst>
              <a:ext uri="{FF2B5EF4-FFF2-40B4-BE49-F238E27FC236}">
                <a16:creationId xmlns:a16="http://schemas.microsoft.com/office/drawing/2014/main" id="{F7F5FCDA-555A-7843-881A-73720AA4E5BE}"/>
              </a:ext>
            </a:extLst>
          </p:cNvPr>
          <p:cNvSpPr/>
          <p:nvPr/>
        </p:nvSpPr>
        <p:spPr>
          <a:xfrm>
            <a:off x="13916024" y="6049212"/>
            <a:ext cx="7058026" cy="1426567"/>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cannabis</a:t>
            </a:r>
            <a:endParaRPr lang="en-RS" sz="4000" dirty="0">
              <a:solidFill>
                <a:schemeClr val="bg2"/>
              </a:solidFill>
              <a:effectLst>
                <a:outerShdw blurRad="38100" dist="12700" dir="5400000" rotWithShape="0">
                  <a:srgbClr val="000000">
                    <a:alpha val="50000"/>
                  </a:srgbClr>
                </a:outerShdw>
              </a:effectLst>
            </a:endParaRPr>
          </a:p>
        </p:txBody>
      </p:sp>
      <p:sp>
        <p:nvSpPr>
          <p:cNvPr id="15" name="Right Arrow 14">
            <a:extLst>
              <a:ext uri="{FF2B5EF4-FFF2-40B4-BE49-F238E27FC236}">
                <a16:creationId xmlns:a16="http://schemas.microsoft.com/office/drawing/2014/main" id="{2C8D3B6C-31A3-C548-A533-C861D40295F9}"/>
              </a:ext>
            </a:extLst>
          </p:cNvPr>
          <p:cNvSpPr/>
          <p:nvPr/>
        </p:nvSpPr>
        <p:spPr>
          <a:xfrm>
            <a:off x="409573" y="299831"/>
            <a:ext cx="19964401" cy="1426567"/>
          </a:xfrm>
          <a:prstGeom prst="rightArrow">
            <a:avLst/>
          </a:prstGeom>
          <a:solidFill>
            <a:schemeClr val="tx1"/>
          </a:solidFill>
          <a:ln w="12700" cap="flat">
            <a:solidFill>
              <a:schemeClr val="bg2">
                <a:lumMod val="90000"/>
              </a:schemeClr>
            </a:solidFill>
            <a:miter lim="400000"/>
          </a:ln>
          <a:effectLst>
            <a:glow rad="228600">
              <a:schemeClr val="accent1">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buClrTx/>
            </a:pPr>
            <a:r>
              <a:rPr sz="4000" dirty="0">
                <a:solidFill>
                  <a:schemeClr val="bg2"/>
                </a:solidFill>
                <a:effectLst>
                  <a:outerShdw blurRad="38100" dist="12700" dir="5400000" rotWithShape="0">
                    <a:srgbClr val="000000">
                      <a:alpha val="50000"/>
                    </a:srgbClr>
                  </a:outerShdw>
                </a:effectLst>
              </a:rPr>
              <a:t>social impairments, infection, smoking</a:t>
            </a:r>
            <a:endParaRPr lang="en-RS" sz="4000" dirty="0">
              <a:solidFill>
                <a:schemeClr val="bg2"/>
              </a:solidFill>
              <a:effectLst>
                <a:outerShdw blurRad="38100" dist="12700" dir="5400000" rotWithShape="0">
                  <a:srgbClr val="000000">
                    <a:alpha val="50000"/>
                  </a:srgbClr>
                </a:outerShdw>
              </a:effectLst>
            </a:endParaRPr>
          </a:p>
        </p:txBody>
      </p:sp>
    </p:spTree>
    <p:extLst>
      <p:ext uri="{BB962C8B-B14F-4D97-AF65-F5344CB8AC3E}">
        <p14:creationId xmlns:p14="http://schemas.microsoft.com/office/powerpoint/2010/main" val="4096122242"/>
      </p:ext>
    </p:extLst>
  </p:cSld>
  <p:clrMapOvr>
    <a:masterClrMapping/>
  </p:clrMapOvr>
  <p:transition spd="med" advTm="213376"/>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1A390-2F58-CA4D-809B-910AE8C73F2F}"/>
              </a:ext>
            </a:extLst>
          </p:cNvPr>
          <p:cNvSpPr>
            <a:spLocks noGrp="1"/>
          </p:cNvSpPr>
          <p:nvPr>
            <p:ph type="title"/>
          </p:nvPr>
        </p:nvSpPr>
        <p:spPr/>
        <p:txBody>
          <a:bodyPr/>
          <a:lstStyle/>
          <a:p>
            <a:r>
              <a:t>Definition of schizophrenia</a:t>
            </a:r>
            <a:endParaRPr lang="en-RS" dirty="0"/>
          </a:p>
        </p:txBody>
      </p:sp>
    </p:spTree>
    <p:extLst>
      <p:ext uri="{BB962C8B-B14F-4D97-AF65-F5344CB8AC3E}">
        <p14:creationId xmlns:p14="http://schemas.microsoft.com/office/powerpoint/2010/main" val="1382239388"/>
      </p:ext>
    </p:extLst>
  </p:cSld>
  <p:clrMapOvr>
    <a:masterClrMapping/>
  </p:clrMapOvr>
  <p:transition spd="med" advTm="51967"/>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CE74F-19CC-DA41-98D1-8829C3C76993}"/>
              </a:ext>
            </a:extLst>
          </p:cNvPr>
          <p:cNvSpPr>
            <a:spLocks noGrp="1"/>
          </p:cNvSpPr>
          <p:nvPr>
            <p:ph type="title"/>
          </p:nvPr>
        </p:nvSpPr>
        <p:spPr/>
        <p:txBody>
          <a:bodyPr>
            <a:normAutofit fontScale="90000"/>
          </a:bodyPr>
          <a:lstStyle/>
          <a:p>
            <a:r>
              <a:rPr dirty="0"/>
              <a:t>History of the concept of schizophrenia</a:t>
            </a:r>
            <a:endParaRPr lang="en-RS" dirty="0"/>
          </a:p>
        </p:txBody>
      </p:sp>
      <p:sp>
        <p:nvSpPr>
          <p:cNvPr id="3" name="Text Placeholder 2">
            <a:extLst>
              <a:ext uri="{FF2B5EF4-FFF2-40B4-BE49-F238E27FC236}">
                <a16:creationId xmlns:a16="http://schemas.microsoft.com/office/drawing/2014/main" id="{091DA9F9-E84D-A74D-A510-FA9CC757F1B9}"/>
              </a:ext>
            </a:extLst>
          </p:cNvPr>
          <p:cNvSpPr>
            <a:spLocks noGrp="1"/>
          </p:cNvSpPr>
          <p:nvPr>
            <p:ph type="body" idx="1"/>
          </p:nvPr>
        </p:nvSpPr>
        <p:spPr/>
        <p:txBody>
          <a:bodyPr/>
          <a:lstStyle/>
          <a:p>
            <a:r>
              <a:rPr lang="en-US" b="1" dirty="0" err="1">
                <a:solidFill>
                  <a:schemeClr val="bg1"/>
                </a:solidFill>
              </a:rPr>
              <a:t>Heker</a:t>
            </a:r>
            <a:r>
              <a:rPr lang="en-US" dirty="0"/>
              <a:t> </a:t>
            </a:r>
            <a:r>
              <a:rPr dirty="0"/>
              <a:t>identified patients whose clinical presentation resembled today's description of schizophrenia and catatonic excitement and named them </a:t>
            </a:r>
            <a:r>
              <a:rPr i="1" dirty="0"/>
              <a:t>hebephrenia</a:t>
            </a:r>
            <a:endParaRPr lang="sr-Cyrl-RS" i="1" dirty="0"/>
          </a:p>
          <a:p>
            <a:r>
              <a:rPr b="1" dirty="0" err="1">
                <a:solidFill>
                  <a:schemeClr val="bg1"/>
                </a:solidFill>
              </a:rPr>
              <a:t>Calbaum</a:t>
            </a:r>
            <a:r>
              <a:rPr dirty="0"/>
              <a:t> identifies a group of psychotic patients with severe mental disorders similar to today's concept of chronic schizophrenia and designates them as </a:t>
            </a:r>
            <a:r>
              <a:rPr i="1" dirty="0" err="1"/>
              <a:t>vesania</a:t>
            </a:r>
            <a:r>
              <a:rPr i="1" dirty="0"/>
              <a:t> typica</a:t>
            </a:r>
            <a:endParaRPr lang="en-RS" i="1" dirty="0"/>
          </a:p>
        </p:txBody>
      </p:sp>
    </p:spTree>
    <p:extLst>
      <p:ext uri="{BB962C8B-B14F-4D97-AF65-F5344CB8AC3E}">
        <p14:creationId xmlns:p14="http://schemas.microsoft.com/office/powerpoint/2010/main" val="4192751513"/>
      </p:ext>
    </p:extLst>
  </p:cSld>
  <p:clrMapOvr>
    <a:masterClrMapping/>
  </p:clrMapOvr>
  <p:transition spd="med" advTm="75125"/>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Блојлер"/>
          <p:cNvSpPr txBox="1">
            <a:spLocks noGrp="1"/>
          </p:cNvSpPr>
          <p:nvPr>
            <p:ph type="title"/>
          </p:nvPr>
        </p:nvSpPr>
        <p:spPr>
          <a:prstGeom prst="rect">
            <a:avLst/>
          </a:prstGeom>
        </p:spPr>
        <p:txBody>
          <a:bodyPr/>
          <a:lstStyle/>
          <a:p>
            <a:r>
              <a:rPr dirty="0"/>
              <a:t>Emil Kraepelin (1856-1926)</a:t>
            </a:r>
          </a:p>
        </p:txBody>
      </p:sp>
      <p:sp>
        <p:nvSpPr>
          <p:cNvPr id="130" name="Double-tap to edit"/>
          <p:cNvSpPr txBox="1">
            <a:spLocks noGrp="1"/>
          </p:cNvSpPr>
          <p:nvPr>
            <p:ph type="body" sz="half" idx="1"/>
          </p:nvPr>
        </p:nvSpPr>
        <p:spPr>
          <a:prstGeom prst="rect">
            <a:avLst/>
          </a:prstGeom>
        </p:spPr>
        <p:txBody>
          <a:bodyPr/>
          <a:lstStyle/>
          <a:p>
            <a:r>
              <a:rPr b="1" dirty="0">
                <a:solidFill>
                  <a:schemeClr val="bg1"/>
                </a:solidFill>
              </a:rPr>
              <a:t>In 1869</a:t>
            </a:r>
            <a:r>
              <a:rPr dirty="0"/>
              <a:t>, the majority of mental disorders were classified into two groups</a:t>
            </a:r>
            <a:r>
              <a:rPr lang="en-US" dirty="0"/>
              <a:t>:</a:t>
            </a:r>
            <a:endParaRPr dirty="0"/>
          </a:p>
          <a:p>
            <a:pPr lvl="1">
              <a:buFont typeface="Wingdings" pitchFamily="2" charset="2"/>
              <a:buChar char="v"/>
            </a:pPr>
            <a:r>
              <a:rPr b="1" dirty="0">
                <a:solidFill>
                  <a:schemeClr val="bg1"/>
                </a:solidFill>
              </a:rPr>
              <a:t>Dementia praecox </a:t>
            </a:r>
            <a:r>
              <a:rPr dirty="0"/>
              <a:t>- a condition occurring in young individuals, characterized by a chronic course and progressive deterioration of personality in the form of dementia</a:t>
            </a:r>
            <a:endParaRPr lang="en-US" dirty="0"/>
          </a:p>
          <a:p>
            <a:pPr lvl="1">
              <a:buFont typeface="Wingdings" pitchFamily="2" charset="2"/>
              <a:buChar char="v"/>
            </a:pPr>
            <a:r>
              <a:rPr b="1" dirty="0">
                <a:solidFill>
                  <a:schemeClr val="bg1"/>
                </a:solidFill>
              </a:rPr>
              <a:t>Manic-depressive psychosis </a:t>
            </a:r>
            <a:r>
              <a:rPr dirty="0"/>
              <a:t>- a periodic condition that does not lead to dementia</a:t>
            </a:r>
          </a:p>
        </p:txBody>
      </p:sp>
      <p:pic>
        <p:nvPicPr>
          <p:cNvPr id="5" name="Picture Placeholder 4" descr="A person with a beard&#10;&#10;Description automatically generated with low confidence">
            <a:extLst>
              <a:ext uri="{FF2B5EF4-FFF2-40B4-BE49-F238E27FC236}">
                <a16:creationId xmlns:a16="http://schemas.microsoft.com/office/drawing/2014/main" id="{2425E806-D47E-FE4A-A7B6-BD8D86A77FD9}"/>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3560" b="3560"/>
          <a:stretch>
            <a:fillRect/>
          </a:stretch>
        </p:blipFill>
        <p:spPr/>
      </p:pic>
    </p:spTree>
  </p:cSld>
  <p:clrMapOvr>
    <a:masterClrMapping/>
  </p:clrMapOvr>
  <p:transition spd="med" advTm="168507"/>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Блојлер"/>
          <p:cNvSpPr txBox="1">
            <a:spLocks noGrp="1"/>
          </p:cNvSpPr>
          <p:nvPr>
            <p:ph type="title"/>
          </p:nvPr>
        </p:nvSpPr>
        <p:spPr>
          <a:prstGeom prst="rect">
            <a:avLst/>
          </a:prstGeom>
        </p:spPr>
        <p:txBody>
          <a:bodyPr/>
          <a:lstStyle/>
          <a:p>
            <a:r>
              <a:rPr dirty="0"/>
              <a:t>Eugene </a:t>
            </a:r>
            <a:r>
              <a:rPr dirty="0" err="1"/>
              <a:t>Blojler</a:t>
            </a:r>
            <a:r>
              <a:rPr dirty="0"/>
              <a:t> (1857-1939)</a:t>
            </a:r>
          </a:p>
        </p:txBody>
      </p:sp>
      <p:sp>
        <p:nvSpPr>
          <p:cNvPr id="130" name="Double-tap to edit"/>
          <p:cNvSpPr txBox="1">
            <a:spLocks noGrp="1"/>
          </p:cNvSpPr>
          <p:nvPr>
            <p:ph type="body" sz="half" idx="1"/>
          </p:nvPr>
        </p:nvSpPr>
        <p:spPr>
          <a:prstGeom prst="rect">
            <a:avLst/>
          </a:prstGeom>
        </p:spPr>
        <p:txBody>
          <a:bodyPr>
            <a:normAutofit fontScale="92500" lnSpcReduction="20000"/>
          </a:bodyPr>
          <a:lstStyle/>
          <a:p>
            <a:r>
              <a:rPr b="1" dirty="0">
                <a:solidFill>
                  <a:schemeClr val="bg1"/>
                </a:solidFill>
              </a:rPr>
              <a:t>In 1911</a:t>
            </a:r>
            <a:r>
              <a:rPr dirty="0"/>
              <a:t>, the name was changed to schizophrenia</a:t>
            </a:r>
          </a:p>
          <a:p>
            <a:r>
              <a:rPr lang="en-US" b="1" i="1" dirty="0" err="1">
                <a:solidFill>
                  <a:schemeClr val="bg1"/>
                </a:solidFill>
              </a:rPr>
              <a:t>shizein</a:t>
            </a:r>
            <a:r>
              <a:rPr lang="en-US" dirty="0">
                <a:solidFill>
                  <a:schemeClr val="bg1"/>
                </a:solidFill>
              </a:rPr>
              <a:t> </a:t>
            </a:r>
            <a:r>
              <a:rPr lang="sr-Cyrl-RS" dirty="0"/>
              <a:t>– </a:t>
            </a:r>
            <a:r>
              <a:rPr lang="en-US" dirty="0"/>
              <a:t>cleft</a:t>
            </a:r>
            <a:r>
              <a:rPr lang="sr-Cyrl-RS" dirty="0"/>
              <a:t>,</a:t>
            </a:r>
            <a:r>
              <a:rPr lang="en-US" dirty="0"/>
              <a:t> </a:t>
            </a:r>
            <a:r>
              <a:rPr lang="en-US" b="1" i="1" dirty="0" err="1">
                <a:solidFill>
                  <a:schemeClr val="bg1"/>
                </a:solidFill>
              </a:rPr>
              <a:t>phrenos</a:t>
            </a:r>
            <a:r>
              <a:rPr lang="sr-Cyrl-RS" dirty="0"/>
              <a:t> – </a:t>
            </a:r>
            <a:r>
              <a:rPr lang="en-US" dirty="0"/>
              <a:t>soul</a:t>
            </a:r>
            <a:endParaRPr lang="sr-Cyrl-RS" dirty="0"/>
          </a:p>
          <a:p>
            <a:r>
              <a:rPr dirty="0"/>
              <a:t>Identified two types of symptoms:</a:t>
            </a:r>
          </a:p>
          <a:p>
            <a:pPr lvl="1">
              <a:buFont typeface="Wingdings" pitchFamily="2" charset="2"/>
              <a:buChar char="v"/>
            </a:pPr>
            <a:r>
              <a:rPr b="1" dirty="0">
                <a:solidFill>
                  <a:schemeClr val="bg1"/>
                </a:solidFill>
              </a:rPr>
              <a:t>The main </a:t>
            </a:r>
            <a:r>
              <a:rPr dirty="0"/>
              <a:t>features include disturbances in association, affective life, and self-experience in personality</a:t>
            </a:r>
          </a:p>
          <a:p>
            <a:pPr lvl="1">
              <a:buFont typeface="Wingdings" pitchFamily="2" charset="2"/>
              <a:buChar char="v"/>
            </a:pPr>
            <a:r>
              <a:rPr b="1" dirty="0">
                <a:solidFill>
                  <a:schemeClr val="bg1"/>
                </a:solidFill>
              </a:rPr>
              <a:t>accessory:</a:t>
            </a:r>
            <a:r>
              <a:rPr b="1" dirty="0"/>
              <a:t> </a:t>
            </a:r>
            <a:r>
              <a:rPr dirty="0"/>
              <a:t>hallucinations, delusions, catatonic phenomena, speech disorders, handwriting disorders...</a:t>
            </a:r>
          </a:p>
        </p:txBody>
      </p:sp>
      <p:pic>
        <p:nvPicPr>
          <p:cNvPr id="6" name="Picture Placeholder 5" descr="A person with a beard&#10;&#10;Description automatically generated with low confidence">
            <a:extLst>
              <a:ext uri="{FF2B5EF4-FFF2-40B4-BE49-F238E27FC236}">
                <a16:creationId xmlns:a16="http://schemas.microsoft.com/office/drawing/2014/main" id="{8FE27FA4-C133-D547-AC23-3AA83F3E9062}"/>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3187" b="3187"/>
          <a:stretch>
            <a:fillRect/>
          </a:stretch>
        </p:blipFill>
        <p:spPr/>
      </p:pic>
    </p:spTree>
    <p:extLst>
      <p:ext uri="{BB962C8B-B14F-4D97-AF65-F5344CB8AC3E}">
        <p14:creationId xmlns:p14="http://schemas.microsoft.com/office/powerpoint/2010/main" val="3300557665"/>
      </p:ext>
    </p:extLst>
  </p:cSld>
  <p:clrMapOvr>
    <a:masterClrMapping/>
  </p:clrMapOvr>
  <p:transition spd="med" advTm="16626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text, person, person, suit&#10;&#10;Description automatically generated">
            <a:extLst>
              <a:ext uri="{FF2B5EF4-FFF2-40B4-BE49-F238E27FC236}">
                <a16:creationId xmlns:a16="http://schemas.microsoft.com/office/drawing/2014/main" id="{6264EB8F-5506-0042-9125-7E5F24D53D82}"/>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6058" b="6058"/>
          <a:stretch>
            <a:fillRect/>
          </a:stretch>
        </p:blipFill>
        <p:spPr/>
      </p:pic>
      <p:sp>
        <p:nvSpPr>
          <p:cNvPr id="3" name="Title 2">
            <a:extLst>
              <a:ext uri="{FF2B5EF4-FFF2-40B4-BE49-F238E27FC236}">
                <a16:creationId xmlns:a16="http://schemas.microsoft.com/office/drawing/2014/main" id="{18EE3034-E32F-894D-BE8C-88DED760CF1A}"/>
              </a:ext>
            </a:extLst>
          </p:cNvPr>
          <p:cNvSpPr>
            <a:spLocks noGrp="1"/>
          </p:cNvSpPr>
          <p:nvPr>
            <p:ph type="title"/>
          </p:nvPr>
        </p:nvSpPr>
        <p:spPr/>
        <p:txBody>
          <a:bodyPr/>
          <a:lstStyle/>
          <a:p>
            <a:r>
              <a:t>Adolf Meyer (1866-1950)</a:t>
            </a:r>
            <a:endParaRPr lang="en-RS" dirty="0"/>
          </a:p>
        </p:txBody>
      </p:sp>
      <p:sp>
        <p:nvSpPr>
          <p:cNvPr id="4" name="Text Placeholder 3">
            <a:extLst>
              <a:ext uri="{FF2B5EF4-FFF2-40B4-BE49-F238E27FC236}">
                <a16:creationId xmlns:a16="http://schemas.microsoft.com/office/drawing/2014/main" id="{4D326EF4-6CE0-3A4C-B2E9-23E1904D5DB8}"/>
              </a:ext>
            </a:extLst>
          </p:cNvPr>
          <p:cNvSpPr>
            <a:spLocks noGrp="1"/>
          </p:cNvSpPr>
          <p:nvPr>
            <p:ph type="body" sz="half" idx="1"/>
          </p:nvPr>
        </p:nvSpPr>
        <p:spPr/>
        <p:txBody>
          <a:bodyPr/>
          <a:lstStyle/>
          <a:p>
            <a:endParaRPr lang="sr-Cyrl-RS" dirty="0"/>
          </a:p>
          <a:p>
            <a:r>
              <a:rPr dirty="0"/>
              <a:t>Psychiatric diagnosis of schizophrenia in a temporal, </a:t>
            </a:r>
            <a:r>
              <a:rPr b="1" dirty="0">
                <a:solidFill>
                  <a:schemeClr val="bg1"/>
                </a:solidFill>
              </a:rPr>
              <a:t>longitudinal plane</a:t>
            </a:r>
            <a:endParaRPr dirty="0"/>
          </a:p>
          <a:p>
            <a:endParaRPr lang="sr-Cyrl-RS" dirty="0"/>
          </a:p>
          <a:p>
            <a:r>
              <a:rPr dirty="0"/>
              <a:t>Introduce </a:t>
            </a:r>
            <a:r>
              <a:rPr b="1" dirty="0">
                <a:solidFill>
                  <a:schemeClr val="bg1"/>
                </a:solidFill>
              </a:rPr>
              <a:t>the dynamic component </a:t>
            </a:r>
            <a:r>
              <a:rPr dirty="0"/>
              <a:t>into the fundamental psychiatric perspective on schizophrenia</a:t>
            </a:r>
          </a:p>
          <a:p>
            <a:endParaRPr lang="en-RS" dirty="0"/>
          </a:p>
        </p:txBody>
      </p:sp>
    </p:spTree>
    <p:extLst>
      <p:ext uri="{BB962C8B-B14F-4D97-AF65-F5344CB8AC3E}">
        <p14:creationId xmlns:p14="http://schemas.microsoft.com/office/powerpoint/2010/main" val="2995363815"/>
      </p:ext>
    </p:extLst>
  </p:cSld>
  <p:clrMapOvr>
    <a:masterClrMapping/>
  </p:clrMapOvr>
  <p:transition spd="med" advTm="92993"/>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Блојлер"/>
          <p:cNvSpPr txBox="1">
            <a:spLocks noGrp="1"/>
          </p:cNvSpPr>
          <p:nvPr>
            <p:ph type="title"/>
          </p:nvPr>
        </p:nvSpPr>
        <p:spPr>
          <a:prstGeom prst="rect">
            <a:avLst/>
          </a:prstGeom>
        </p:spPr>
        <p:txBody>
          <a:bodyPr/>
          <a:lstStyle/>
          <a:p>
            <a:r>
              <a:rPr dirty="0"/>
              <a:t>Karl Bonhoeffer (1868-1948)</a:t>
            </a:r>
          </a:p>
        </p:txBody>
      </p:sp>
      <p:sp>
        <p:nvSpPr>
          <p:cNvPr id="130" name="Double-tap to edit"/>
          <p:cNvSpPr txBox="1">
            <a:spLocks noGrp="1"/>
          </p:cNvSpPr>
          <p:nvPr>
            <p:ph type="body" sz="half" idx="1"/>
          </p:nvPr>
        </p:nvSpPr>
        <p:spPr>
          <a:prstGeom prst="rect">
            <a:avLst/>
          </a:prstGeom>
        </p:spPr>
        <p:txBody>
          <a:bodyPr>
            <a:normAutofit/>
          </a:bodyPr>
          <a:lstStyle/>
          <a:p>
            <a:r>
              <a:rPr b="1" dirty="0">
                <a:solidFill>
                  <a:schemeClr val="bg1"/>
                </a:solidFill>
              </a:rPr>
              <a:t>Bonhoeffers reactions</a:t>
            </a:r>
            <a:endParaRPr lang="sr-Cyrl-RS" b="1" dirty="0">
              <a:solidFill>
                <a:schemeClr val="bg1"/>
              </a:solidFill>
            </a:endParaRPr>
          </a:p>
          <a:p>
            <a:endParaRPr lang="sr-Cyrl-RS" dirty="0"/>
          </a:p>
          <a:p>
            <a:r>
              <a:rPr lang="en-US" dirty="0"/>
              <a:t>The right one</a:t>
            </a:r>
            <a:r>
              <a:rPr dirty="0"/>
              <a:t>, endogenous or nuclear schizophrenia</a:t>
            </a:r>
          </a:p>
          <a:p>
            <a:r>
              <a:rPr dirty="0"/>
              <a:t>Schizophrenic reactions</a:t>
            </a:r>
          </a:p>
        </p:txBody>
      </p:sp>
      <p:pic>
        <p:nvPicPr>
          <p:cNvPr id="5" name="Picture Placeholder 4" descr="A picture containing text, person, person, standing&#10;&#10;Description automatically generated">
            <a:extLst>
              <a:ext uri="{FF2B5EF4-FFF2-40B4-BE49-F238E27FC236}">
                <a16:creationId xmlns:a16="http://schemas.microsoft.com/office/drawing/2014/main" id="{E7D55551-E52D-834A-B51D-B4DAF8503954}"/>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3118" b="3118"/>
          <a:stretch>
            <a:fillRect/>
          </a:stretch>
        </p:blipFill>
        <p:spPr/>
      </p:pic>
    </p:spTree>
    <p:extLst>
      <p:ext uri="{BB962C8B-B14F-4D97-AF65-F5344CB8AC3E}">
        <p14:creationId xmlns:p14="http://schemas.microsoft.com/office/powerpoint/2010/main" val="2972510580"/>
      </p:ext>
    </p:extLst>
  </p:cSld>
  <p:clrMapOvr>
    <a:masterClrMapping/>
  </p:clrMapOvr>
  <p:transition spd="med" advTm="15089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6890F-18A6-F04C-B1D5-D89C3A0E134F}"/>
              </a:ext>
            </a:extLst>
          </p:cNvPr>
          <p:cNvSpPr>
            <a:spLocks noGrp="1"/>
          </p:cNvSpPr>
          <p:nvPr>
            <p:ph type="title"/>
          </p:nvPr>
        </p:nvSpPr>
        <p:spPr>
          <a:xfrm>
            <a:off x="1905000" y="762000"/>
            <a:ext cx="20574000" cy="1381125"/>
          </a:xfrm>
        </p:spPr>
        <p:txBody>
          <a:bodyPr>
            <a:normAutofit fontScale="90000"/>
          </a:bodyPr>
          <a:lstStyle/>
          <a:p>
            <a:r>
              <a:rPr lang="en-US" sz="7200" dirty="0"/>
              <a:t>Evolution of the concept of positive-negative subtype dichotomy</a:t>
            </a:r>
            <a:endParaRPr lang="en-RS" sz="7200" dirty="0"/>
          </a:p>
        </p:txBody>
      </p:sp>
      <p:sp>
        <p:nvSpPr>
          <p:cNvPr id="3" name="Text Placeholder 2">
            <a:extLst>
              <a:ext uri="{FF2B5EF4-FFF2-40B4-BE49-F238E27FC236}">
                <a16:creationId xmlns:a16="http://schemas.microsoft.com/office/drawing/2014/main" id="{0FCB75F7-CDCF-354D-8D68-8C401841DF93}"/>
              </a:ext>
            </a:extLst>
          </p:cNvPr>
          <p:cNvSpPr>
            <a:spLocks noGrp="1"/>
          </p:cNvSpPr>
          <p:nvPr>
            <p:ph type="body" idx="1"/>
          </p:nvPr>
        </p:nvSpPr>
        <p:spPr>
          <a:xfrm>
            <a:off x="542925" y="2371725"/>
            <a:ext cx="23088599" cy="10887075"/>
          </a:xfrm>
        </p:spPr>
        <p:txBody>
          <a:bodyPr>
            <a:noAutofit/>
          </a:bodyPr>
          <a:lstStyle/>
          <a:p>
            <a:r>
              <a:rPr sz="3800" b="1" u="sng" dirty="0">
                <a:solidFill>
                  <a:schemeClr val="bg1"/>
                </a:solidFill>
              </a:rPr>
              <a:t>In 1889, Jackson</a:t>
            </a:r>
            <a:r>
              <a:rPr sz="3800" b="1" dirty="0">
                <a:solidFill>
                  <a:schemeClr val="bg1"/>
                </a:solidFill>
              </a:rPr>
              <a:t> </a:t>
            </a:r>
            <a:r>
              <a:rPr sz="3800" dirty="0">
                <a:solidFill>
                  <a:schemeClr val="bg1"/>
                </a:solidFill>
              </a:rPr>
              <a:t>first applied the concept of positive-negative dichotomy</a:t>
            </a:r>
          </a:p>
          <a:p>
            <a:r>
              <a:rPr sz="3800" b="1" u="sng" dirty="0">
                <a:solidFill>
                  <a:schemeClr val="bg1"/>
                </a:solidFill>
              </a:rPr>
              <a:t>In 1974, Strauss</a:t>
            </a:r>
            <a:r>
              <a:rPr sz="3800" b="1" dirty="0">
                <a:solidFill>
                  <a:schemeClr val="bg1"/>
                </a:solidFill>
              </a:rPr>
              <a:t> </a:t>
            </a:r>
            <a:r>
              <a:rPr sz="3800" dirty="0">
                <a:solidFill>
                  <a:schemeClr val="bg1"/>
                </a:solidFill>
              </a:rPr>
              <a:t>discussed positive and negative symptoms and interpersonal disorders</a:t>
            </a:r>
            <a:endParaRPr sz="3800" b="1" dirty="0">
              <a:solidFill>
                <a:schemeClr val="bg1"/>
              </a:solidFill>
            </a:endParaRPr>
          </a:p>
          <a:p>
            <a:r>
              <a:rPr sz="3800" b="1" u="sng" dirty="0">
                <a:solidFill>
                  <a:schemeClr val="bg1"/>
                </a:solidFill>
              </a:rPr>
              <a:t>Crow</a:t>
            </a:r>
            <a:r>
              <a:rPr sz="3800" b="1" dirty="0">
                <a:solidFill>
                  <a:schemeClr val="bg1"/>
                </a:solidFill>
              </a:rPr>
              <a:t> </a:t>
            </a:r>
            <a:r>
              <a:rPr sz="3800" dirty="0">
                <a:solidFill>
                  <a:schemeClr val="bg1"/>
                </a:solidFill>
              </a:rPr>
              <a:t>classified the severity of positive symptoms as Type 1 syndrome, and the severity of negative symptoms as Type 2 syndrome</a:t>
            </a:r>
          </a:p>
          <a:p>
            <a:r>
              <a:rPr sz="3800" b="1" u="sng" dirty="0">
                <a:solidFill>
                  <a:schemeClr val="bg1"/>
                </a:solidFill>
              </a:rPr>
              <a:t>Andreasen</a:t>
            </a:r>
            <a:r>
              <a:rPr sz="3800" b="1" dirty="0">
                <a:solidFill>
                  <a:schemeClr val="bg1"/>
                </a:solidFill>
              </a:rPr>
              <a:t> </a:t>
            </a:r>
            <a:r>
              <a:rPr sz="3800" dirty="0">
                <a:solidFill>
                  <a:schemeClr val="bg1"/>
                </a:solidFill>
              </a:rPr>
              <a:t>developed scales for assessing positive and negative syndrome</a:t>
            </a:r>
          </a:p>
          <a:p>
            <a:r>
              <a:rPr sz="3800" b="1" u="sng" dirty="0">
                <a:solidFill>
                  <a:schemeClr val="bg1"/>
                </a:solidFill>
              </a:rPr>
              <a:t>In the late 80s and early 90s</a:t>
            </a:r>
            <a:r>
              <a:rPr sz="3800" b="1" dirty="0">
                <a:solidFill>
                  <a:schemeClr val="bg1"/>
                </a:solidFill>
              </a:rPr>
              <a:t>, </a:t>
            </a:r>
            <a:r>
              <a:rPr sz="3800" dirty="0">
                <a:solidFill>
                  <a:schemeClr val="bg1"/>
                </a:solidFill>
              </a:rPr>
              <a:t>three dimensions were identified: </a:t>
            </a:r>
            <a:r>
              <a:rPr lang="en-US" sz="3800" dirty="0">
                <a:solidFill>
                  <a:schemeClr val="bg1"/>
                </a:solidFill>
              </a:rPr>
              <a:t>psychoticism</a:t>
            </a:r>
            <a:r>
              <a:rPr sz="3800" dirty="0">
                <a:solidFill>
                  <a:schemeClr val="bg1"/>
                </a:solidFill>
              </a:rPr>
              <a:t>, disorganization, and negative symptoms</a:t>
            </a:r>
          </a:p>
          <a:p>
            <a:r>
              <a:rPr sz="3800" b="1" u="sng" dirty="0">
                <a:solidFill>
                  <a:schemeClr val="bg1"/>
                </a:solidFill>
              </a:rPr>
              <a:t>Kay</a:t>
            </a:r>
            <a:r>
              <a:rPr sz="3800" b="1" dirty="0">
                <a:solidFill>
                  <a:schemeClr val="bg1"/>
                </a:solidFill>
              </a:rPr>
              <a:t> </a:t>
            </a:r>
            <a:r>
              <a:rPr sz="3800" dirty="0">
                <a:solidFill>
                  <a:schemeClr val="bg1"/>
                </a:solidFill>
              </a:rPr>
              <a:t>proposed four dimensions: positive syndrome, negative syndrome, excitement, and depression</a:t>
            </a:r>
          </a:p>
          <a:p>
            <a:r>
              <a:rPr sz="3800" b="1" u="sng" dirty="0">
                <a:solidFill>
                  <a:schemeClr val="bg1"/>
                </a:solidFill>
              </a:rPr>
              <a:t>Stahl</a:t>
            </a:r>
            <a:r>
              <a:rPr sz="3800" b="1" dirty="0">
                <a:solidFill>
                  <a:schemeClr val="bg1"/>
                </a:solidFill>
              </a:rPr>
              <a:t> </a:t>
            </a:r>
            <a:r>
              <a:rPr sz="3800" dirty="0">
                <a:solidFill>
                  <a:schemeClr val="bg1"/>
                </a:solidFill>
              </a:rPr>
              <a:t>introduced a </a:t>
            </a:r>
            <a:r>
              <a:rPr sz="3800" dirty="0" err="1">
                <a:solidFill>
                  <a:schemeClr val="bg1"/>
                </a:solidFill>
              </a:rPr>
              <a:t>pentadimensional</a:t>
            </a:r>
            <a:r>
              <a:rPr sz="3800" dirty="0">
                <a:solidFill>
                  <a:schemeClr val="bg1"/>
                </a:solidFill>
              </a:rPr>
              <a:t> model: positive, negative, cognitive, aggressive/impulsive, and anxious/depressive symptoms</a:t>
            </a:r>
          </a:p>
        </p:txBody>
      </p:sp>
    </p:spTree>
    <p:extLst>
      <p:ext uri="{BB962C8B-B14F-4D97-AF65-F5344CB8AC3E}">
        <p14:creationId xmlns:p14="http://schemas.microsoft.com/office/powerpoint/2010/main" val="2939156724"/>
      </p:ext>
    </p:extLst>
  </p:cSld>
  <p:clrMapOvr>
    <a:masterClrMapping/>
  </p:clrMapOvr>
  <p:transition spd="med" advTm="459771"/>
</p:sld>
</file>

<file path=ppt/tags/tag1.xml><?xml version="1.0" encoding="utf-8"?>
<p:tagLst xmlns:a="http://schemas.openxmlformats.org/drawingml/2006/main" xmlns:r="http://schemas.openxmlformats.org/officeDocument/2006/relationships" xmlns:p="http://schemas.openxmlformats.org/presentationml/2006/main">
  <p:tag name="TIMING" val="|6.9|12.4|15.6|2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Vintage">
  <a:themeElements>
    <a:clrScheme name="Vintage">
      <a:dk1>
        <a:srgbClr val="6F6A5A"/>
      </a:dk1>
      <a:lt1>
        <a:srgbClr val="142B6F"/>
      </a:lt1>
      <a:dk2>
        <a:srgbClr val="5F5857"/>
      </a:dk2>
      <a:lt2>
        <a:srgbClr val="DCDDE0"/>
      </a:lt2>
      <a:accent1>
        <a:srgbClr val="596D92"/>
      </a:accent1>
      <a:accent2>
        <a:srgbClr val="848857"/>
      </a:accent2>
      <a:accent3>
        <a:srgbClr val="C1A347"/>
      </a:accent3>
      <a:accent4>
        <a:srgbClr val="CF7E46"/>
      </a:accent4>
      <a:accent5>
        <a:srgbClr val="AA4A4C"/>
      </a:accent5>
      <a:accent6>
        <a:srgbClr val="745786"/>
      </a:accent6>
      <a:hlink>
        <a:srgbClr val="0000FF"/>
      </a:hlink>
      <a:folHlink>
        <a:srgbClr val="FF00FF"/>
      </a:folHlink>
    </a:clrScheme>
    <a:fontScheme name="Vintage">
      <a:majorFont>
        <a:latin typeface="Copperplate"/>
        <a:ea typeface="Copperplate"/>
        <a:cs typeface="Copperplate"/>
      </a:majorFont>
      <a:minorFont>
        <a:latin typeface="Copperplate"/>
        <a:ea typeface="Copperplate"/>
        <a:cs typeface="Copperplate"/>
      </a:minorFont>
    </a:fontScheme>
    <a:fmtScheme name="Vintag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Baskerville"/>
            <a:ea typeface="Baskerville"/>
            <a:cs typeface="Baskerville"/>
            <a:sym typeface="Baskervil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5F5857"/>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Vintage">
  <a:themeElements>
    <a:clrScheme name="Vintage">
      <a:dk1>
        <a:srgbClr val="000000"/>
      </a:dk1>
      <a:lt1>
        <a:srgbClr val="FFFFFF"/>
      </a:lt1>
      <a:dk2>
        <a:srgbClr val="5F5857"/>
      </a:dk2>
      <a:lt2>
        <a:srgbClr val="DCDDE0"/>
      </a:lt2>
      <a:accent1>
        <a:srgbClr val="596D92"/>
      </a:accent1>
      <a:accent2>
        <a:srgbClr val="848857"/>
      </a:accent2>
      <a:accent3>
        <a:srgbClr val="C1A347"/>
      </a:accent3>
      <a:accent4>
        <a:srgbClr val="CF7E46"/>
      </a:accent4>
      <a:accent5>
        <a:srgbClr val="AA4A4C"/>
      </a:accent5>
      <a:accent6>
        <a:srgbClr val="745786"/>
      </a:accent6>
      <a:hlink>
        <a:srgbClr val="0000FF"/>
      </a:hlink>
      <a:folHlink>
        <a:srgbClr val="FF00FF"/>
      </a:folHlink>
    </a:clrScheme>
    <a:fontScheme name="Vintage">
      <a:majorFont>
        <a:latin typeface="Copperplate"/>
        <a:ea typeface="Copperplate"/>
        <a:cs typeface="Copperplate"/>
      </a:majorFont>
      <a:minorFont>
        <a:latin typeface="Copperplate"/>
        <a:ea typeface="Copperplate"/>
        <a:cs typeface="Copperplate"/>
      </a:minorFont>
    </a:fontScheme>
    <a:fmtScheme name="Vintag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Baskerville"/>
            <a:ea typeface="Baskerville"/>
            <a:cs typeface="Baskerville"/>
            <a:sym typeface="Baskervil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5F5857"/>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
            <a:srgbClr val="A29A85"/>
          </a:buClr>
          <a:buSzTx/>
          <a:buFontTx/>
          <a:buNone/>
          <a:tabLst/>
          <a:defRPr kumimoji="0" sz="5800" b="0" i="0" u="none" strike="noStrike" cap="none" spc="0" normalizeH="0" baseline="0">
            <a:ln>
              <a:noFill/>
            </a:ln>
            <a:solidFill>
              <a:srgbClr val="6F6A5A"/>
            </a:solidFill>
            <a:effectLst/>
            <a:uFillTx/>
            <a:latin typeface="Baskerville"/>
            <a:ea typeface="Baskerville"/>
            <a:cs typeface="Baskerville"/>
            <a:sym typeface="Baskervil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5169</TotalTime>
  <Words>1103</Words>
  <Application>Microsoft Office PowerPoint</Application>
  <PresentationFormat>Custom</PresentationFormat>
  <Paragraphs>162</Paragraphs>
  <Slides>24</Slides>
  <Notes>17</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24</vt:i4>
      </vt:variant>
    </vt:vector>
  </HeadingPairs>
  <TitlesOfParts>
    <vt:vector size="36" baseType="lpstr">
      <vt:lpstr>Arial</vt:lpstr>
      <vt:lpstr>Baskerville</vt:lpstr>
      <vt:lpstr>Baskerville SemiBold</vt:lpstr>
      <vt:lpstr>Calibri</vt:lpstr>
      <vt:lpstr>Cochin</vt:lpstr>
      <vt:lpstr>Copperplate</vt:lpstr>
      <vt:lpstr>Garamond</vt:lpstr>
      <vt:lpstr>Helvetica Neue</vt:lpstr>
      <vt:lpstr>Times New Roman</vt:lpstr>
      <vt:lpstr>Wingdings</vt:lpstr>
      <vt:lpstr>Vintage</vt:lpstr>
      <vt:lpstr>Office Theme</vt:lpstr>
      <vt:lpstr>Schizophrenia, schizotypal disorders and disorders with delusions 1</vt:lpstr>
      <vt:lpstr>Definition, etiology, and pathogenesis of schizophrenia</vt:lpstr>
      <vt:lpstr>Definition of schizophrenia</vt:lpstr>
      <vt:lpstr>History of the concept of schizophrenia</vt:lpstr>
      <vt:lpstr>Emil Kraepelin (1856-1926)</vt:lpstr>
      <vt:lpstr>Eugene Blojler (1857-1939)</vt:lpstr>
      <vt:lpstr>Adolf Meyer (1866-1950)</vt:lpstr>
      <vt:lpstr>Karl Bonhoeffer (1868-1948)</vt:lpstr>
      <vt:lpstr>Evolution of the concept of positive-negative subtype dichotomy</vt:lpstr>
      <vt:lpstr>Etiopathogenesis of schizophrenia</vt:lpstr>
      <vt:lpstr>PowerPoint Presentation</vt:lpstr>
      <vt:lpstr>Premorbid personality in schizophrenia</vt:lpstr>
      <vt:lpstr>PowerPoint Presentation</vt:lpstr>
      <vt:lpstr>History of theories on the onset of schizophrenia</vt:lpstr>
      <vt:lpstr>PowerPoint Presentation</vt:lpstr>
      <vt:lpstr>Neurophysiological theories of schizophrenia</vt:lpstr>
      <vt:lpstr>Neuroendocrinological theories of schizophrenia</vt:lpstr>
      <vt:lpstr>PowerPoint Presentation</vt:lpstr>
      <vt:lpstr>PowerPoint Presentation</vt:lpstr>
      <vt:lpstr>PowerPoint Presentation</vt:lpstr>
      <vt:lpstr>Genetic influence exists in some, and possibly all, forms of schizophrenia?</vt:lpstr>
      <vt:lpstr>Developmental model of schizophrenia pathogenesis</vt:lpstr>
      <vt:lpstr>Vulnerability (diathesis) - stress model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Схизофренија, схизотипски поремећаји и поремећаји са суманутошћу</dc:title>
  <dc:creator>Dr Djordjevic</dc:creator>
  <cp:lastModifiedBy>Goran Mihajlovic</cp:lastModifiedBy>
  <cp:revision>110</cp:revision>
  <dcterms:modified xsi:type="dcterms:W3CDTF">2024-02-14T15:58:27Z</dcterms:modified>
</cp:coreProperties>
</file>